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5" r:id="rId3"/>
    <p:sldId id="258" r:id="rId4"/>
    <p:sldId id="262" r:id="rId5"/>
    <p:sldId id="257" r:id="rId6"/>
    <p:sldId id="263" r:id="rId7"/>
    <p:sldId id="264" r:id="rId8"/>
    <p:sldId id="26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AE361-65CA-4E56-8C3D-315AB422E944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EB11C-D22D-434B-AE24-E54D37AD85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AE361-65CA-4E56-8C3D-315AB422E944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EB11C-D22D-434B-AE24-E54D37AD85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AE361-65CA-4E56-8C3D-315AB422E944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EB11C-D22D-434B-AE24-E54D37AD85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AE361-65CA-4E56-8C3D-315AB422E944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EB11C-D22D-434B-AE24-E54D37AD85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AE361-65CA-4E56-8C3D-315AB422E944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EB11C-D22D-434B-AE24-E54D37AD85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AE361-65CA-4E56-8C3D-315AB422E944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EB11C-D22D-434B-AE24-E54D37AD85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AE361-65CA-4E56-8C3D-315AB422E944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EB11C-D22D-434B-AE24-E54D37AD85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AE361-65CA-4E56-8C3D-315AB422E944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EB11C-D22D-434B-AE24-E54D37AD85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AE361-65CA-4E56-8C3D-315AB422E944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EB11C-D22D-434B-AE24-E54D37AD85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AE361-65CA-4E56-8C3D-315AB422E944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EB11C-D22D-434B-AE24-E54D37AD85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AE361-65CA-4E56-8C3D-315AB422E944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EB11C-D22D-434B-AE24-E54D37AD85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4AE361-65CA-4E56-8C3D-315AB422E944}" type="datetimeFigureOut">
              <a:rPr lang="ru-RU" smtClean="0"/>
              <a:t>30.11.2022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0EB11C-D22D-434B-AE24-E54D37AD85F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3" name="Рисунок 2" descr="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96799"/>
            <a:ext cx="9144000" cy="64644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0</Words>
  <Application>Microsoft Office PowerPoint</Application>
  <PresentationFormat>Экран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0</dc:creator>
  <cp:lastModifiedBy>0</cp:lastModifiedBy>
  <cp:revision>2</cp:revision>
  <dcterms:created xsi:type="dcterms:W3CDTF">2022-11-30T09:38:10Z</dcterms:created>
  <dcterms:modified xsi:type="dcterms:W3CDTF">2022-11-30T09:52:50Z</dcterms:modified>
</cp:coreProperties>
</file>