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3" r:id="rId7"/>
    <p:sldId id="261" r:id="rId8"/>
    <p:sldId id="262"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6" r:id="rId31"/>
    <p:sldId id="287" r:id="rId32"/>
    <p:sldId id="288" r:id="rId33"/>
    <p:sldId id="285" r:id="rId34"/>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7" autoAdjust="0"/>
    <p:restoredTop sz="94660"/>
  </p:normalViewPr>
  <p:slideViewPr>
    <p:cSldViewPr snapToGrid="0">
      <p:cViewPr>
        <p:scale>
          <a:sx n="65" d="100"/>
          <a:sy n="65" d="100"/>
        </p:scale>
        <p:origin x="-712" y="3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tags" Target="../tags/tag2.xml"/><Relationship Id="rId7" Type="http://schemas.openxmlformats.org/officeDocument/2006/relationships/image" Target="../media/image4.emf"/><Relationship Id="rId2" Type="http://schemas.openxmlformats.org/officeDocument/2006/relationships/tags" Target="../tags/tag1.xm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slideMaster" Target="../slideMasters/slideMaster1.xml"/><Relationship Id="rId4" Type="http://schemas.openxmlformats.org/officeDocument/2006/relationships/tags" Target="../tags/tag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2"/>
      </p:bgRef>
    </p:bg>
    <p:spTree>
      <p:nvGrpSpPr>
        <p:cNvPr id="1" name=""/>
        <p:cNvGrpSpPr/>
        <p:nvPr/>
      </p:nvGrpSpPr>
      <p:grpSpPr>
        <a:xfrm>
          <a:off x="0" y="0"/>
          <a:ext cx="0" cy="0"/>
          <a:chOff x="0" y="0"/>
          <a:chExt cx="0" cy="0"/>
        </a:xfrm>
      </p:grpSpPr>
      <p:sp>
        <p:nvSpPr>
          <p:cNvPr id="15" name="Прямоугольник 14"/>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sz="1800">
              <a:solidFill>
                <a:prstClr val="black"/>
              </a:solidFill>
            </a:endParaRPr>
          </a:p>
        </p:txBody>
      </p:sp>
      <p:sp>
        <p:nvSpPr>
          <p:cNvPr id="19" name="Прямоугольник 18"/>
          <p:cNvSpPr>
            <a:spLocks noChangeArrowheads="1"/>
          </p:cNvSpPr>
          <p:nvPr/>
        </p:nvSpPr>
        <p:spPr bwMode="white">
          <a:xfrm>
            <a:off x="11988800" y="3048"/>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sz="1800">
              <a:solidFill>
                <a:prstClr val="black"/>
              </a:solidFill>
            </a:endParaRPr>
          </a:p>
        </p:txBody>
      </p:sp>
      <p:sp>
        <p:nvSpPr>
          <p:cNvPr id="18" name="Прямоугольник 17"/>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sz="1800">
              <a:solidFill>
                <a:prstClr val="black"/>
              </a:solidFill>
            </a:endParaRPr>
          </a:p>
        </p:txBody>
      </p:sp>
      <p:sp>
        <p:nvSpPr>
          <p:cNvPr id="16" name="Прямоугольник 15"/>
          <p:cNvSpPr>
            <a:spLocks noChangeArrowheads="1"/>
          </p:cNvSpPr>
          <p:nvPr/>
        </p:nvSpPr>
        <p:spPr bwMode="white">
          <a:xfrm>
            <a:off x="0" y="0"/>
            <a:ext cx="12192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sz="1800">
              <a:solidFill>
                <a:prstClr val="black"/>
              </a:solidFill>
            </a:endParaRPr>
          </a:p>
        </p:txBody>
      </p:sp>
      <p:sp>
        <p:nvSpPr>
          <p:cNvPr id="12" name="Прямоугольник 11"/>
          <p:cNvSpPr>
            <a:spLocks noChangeArrowheads="1"/>
          </p:cNvSpPr>
          <p:nvPr/>
        </p:nvSpPr>
        <p:spPr bwMode="auto">
          <a:xfrm>
            <a:off x="195072" y="6391657"/>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sz="1800">
              <a:solidFill>
                <a:prstClr val="black"/>
              </a:solidFill>
            </a:endParaRPr>
          </a:p>
        </p:txBody>
      </p:sp>
      <p:sp>
        <p:nvSpPr>
          <p:cNvPr id="9" name="Подзаголовок 8"/>
          <p:cNvSpPr>
            <a:spLocks noGrp="1"/>
          </p:cNvSpPr>
          <p:nvPr>
            <p:ph type="subTitle" idx="1"/>
          </p:nvPr>
        </p:nvSpPr>
        <p:spPr>
          <a:xfrm>
            <a:off x="1828800" y="2819400"/>
            <a:ext cx="85344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a:t>Образец подзаголовка</a:t>
            </a:r>
            <a:endParaRPr kumimoji="0" lang="en-US"/>
          </a:p>
        </p:txBody>
      </p:sp>
      <p:sp>
        <p:nvSpPr>
          <p:cNvPr id="28" name="Дата 27"/>
          <p:cNvSpPr>
            <a:spLocks noGrp="1"/>
          </p:cNvSpPr>
          <p:nvPr>
            <p:ph type="dt" sz="half" idx="10"/>
          </p:nvPr>
        </p:nvSpPr>
        <p:spPr/>
        <p:txBody>
          <a:bodyPr/>
          <a:lstStyle/>
          <a:p>
            <a:fld id="{4505F266-6A63-42F1-B497-E40FF2430DAF}" type="datetime1">
              <a:rPr lang="ru-RU" smtClean="0"/>
              <a:t>19.04.2022</a:t>
            </a:fld>
            <a:endParaRPr lang="ru-RU"/>
          </a:p>
        </p:txBody>
      </p:sp>
      <p:sp>
        <p:nvSpPr>
          <p:cNvPr id="17" name="Нижний колонтитул 16"/>
          <p:cNvSpPr>
            <a:spLocks noGrp="1"/>
          </p:cNvSpPr>
          <p:nvPr>
            <p:ph type="ftr" sz="quarter" idx="11"/>
          </p:nvPr>
        </p:nvSpPr>
        <p:spPr/>
        <p:txBody>
          <a:bodyPr/>
          <a:lstStyle/>
          <a:p>
            <a:endParaRPr lang="ru-RU"/>
          </a:p>
        </p:txBody>
      </p:sp>
      <p:sp>
        <p:nvSpPr>
          <p:cNvPr id="7" name="Прямая соединительная линия 6"/>
          <p:cNvSpPr>
            <a:spLocks noChangeShapeType="1"/>
          </p:cNvSpPr>
          <p:nvPr/>
        </p:nvSpPr>
        <p:spPr bwMode="auto">
          <a:xfrm>
            <a:off x="207264" y="2420112"/>
            <a:ext cx="11777472"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lang="en-US" sz="1800">
              <a:solidFill>
                <a:prstClr val="black"/>
              </a:solidFill>
            </a:endParaRPr>
          </a:p>
        </p:txBody>
      </p:sp>
      <p:sp>
        <p:nvSpPr>
          <p:cNvPr id="10" name="Прямоугольник 9"/>
          <p:cNvSpPr>
            <a:spLocks noChangeArrowheads="1"/>
          </p:cNvSpPr>
          <p:nvPr/>
        </p:nvSpPr>
        <p:spPr bwMode="auto">
          <a:xfrm>
            <a:off x="203200" y="152400"/>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lang="en-US" sz="1800" dirty="0">
              <a:solidFill>
                <a:prstClr val="black"/>
              </a:solidFill>
            </a:endParaRPr>
          </a:p>
        </p:txBody>
      </p:sp>
      <p:sp>
        <p:nvSpPr>
          <p:cNvPr id="13" name="Овал 12"/>
          <p:cNvSpPr/>
          <p:nvPr/>
        </p:nvSpPr>
        <p:spPr>
          <a:xfrm>
            <a:off x="5689600" y="2115312"/>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14" name="Овал 13"/>
          <p:cNvSpPr/>
          <p:nvPr/>
        </p:nvSpPr>
        <p:spPr>
          <a:xfrm>
            <a:off x="5815584" y="2209800"/>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29" name="Номер слайда 28"/>
          <p:cNvSpPr>
            <a:spLocks noGrp="1"/>
          </p:cNvSpPr>
          <p:nvPr>
            <p:ph type="sldNum" sz="quarter" idx="12"/>
          </p:nvPr>
        </p:nvSpPr>
        <p:spPr>
          <a:xfrm>
            <a:off x="5791200" y="2199451"/>
            <a:ext cx="609600" cy="441325"/>
          </a:xfrm>
        </p:spPr>
        <p:txBody>
          <a:bodyPr/>
          <a:lstStyle>
            <a:lvl1pPr>
              <a:defRPr>
                <a:solidFill>
                  <a:schemeClr val="accent3">
                    <a:shade val="75000"/>
                  </a:schemeClr>
                </a:solidFill>
              </a:defRPr>
            </a:lvl1pPr>
          </a:lstStyle>
          <a:p>
            <a:fld id="{EBC6AF26-80AC-4F1E-9D9A-D92735B28D72}" type="slidenum">
              <a:rPr lang="ru-RU" smtClean="0"/>
              <a:t>‹#›</a:t>
            </a:fld>
            <a:endParaRPr lang="ru-RU"/>
          </a:p>
        </p:txBody>
      </p:sp>
      <p:sp>
        <p:nvSpPr>
          <p:cNvPr id="8" name="Заголовок 7"/>
          <p:cNvSpPr>
            <a:spLocks noGrp="1"/>
          </p:cNvSpPr>
          <p:nvPr>
            <p:ph type="ctrTitle"/>
          </p:nvPr>
        </p:nvSpPr>
        <p:spPr>
          <a:xfrm>
            <a:off x="914400" y="381000"/>
            <a:ext cx="10363200" cy="1752600"/>
          </a:xfrm>
        </p:spPr>
        <p:txBody>
          <a:bodyPr anchor="b"/>
          <a:lstStyle>
            <a:lvl1pPr>
              <a:defRPr sz="4200">
                <a:solidFill>
                  <a:schemeClr val="accent1"/>
                </a:solidFill>
              </a:defRPr>
            </a:lvl1pPr>
          </a:lstStyle>
          <a:p>
            <a:r>
              <a:rPr kumimoji="0" lang="ru-RU"/>
              <a:t>Образец заголовка</a:t>
            </a:r>
            <a:endParaRPr kumimoji="0" lang="en-US"/>
          </a:p>
        </p:txBody>
      </p:sp>
    </p:spTree>
    <p:extLst>
      <p:ext uri="{BB962C8B-B14F-4D97-AF65-F5344CB8AC3E}">
        <p14:creationId xmlns:p14="http://schemas.microsoft.com/office/powerpoint/2010/main" val="464856151"/>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DA0CDBD2-FD13-4928-AAE2-92E9D65D16ED}" type="datetime1">
              <a:rPr lang="ru-RU" smtClean="0"/>
              <a:t>19.04.2022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BC6AF26-80AC-4F1E-9D9A-D92735B28D72}" type="slidenum">
              <a:rPr lang="ru-RU" smtClean="0"/>
              <a:t>‹#›</a:t>
            </a:fld>
            <a:endParaRPr lang="ru-RU"/>
          </a:p>
        </p:txBody>
      </p:sp>
    </p:spTree>
    <p:extLst>
      <p:ext uri="{BB962C8B-B14F-4D97-AF65-F5344CB8AC3E}">
        <p14:creationId xmlns:p14="http://schemas.microsoft.com/office/powerpoint/2010/main" val="4121286586"/>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bg>
      <p:bgRef idx="1001">
        <a:schemeClr val="bg2"/>
      </p:bgRef>
    </p:bg>
    <p:spTree>
      <p:nvGrpSpPr>
        <p:cNvPr id="1" name=""/>
        <p:cNvGrpSpPr/>
        <p:nvPr/>
      </p:nvGrpSpPr>
      <p:grpSpPr>
        <a:xfrm>
          <a:off x="0" y="0"/>
          <a:ext cx="0" cy="0"/>
          <a:chOff x="0" y="0"/>
          <a:chExt cx="0" cy="0"/>
        </a:xfrm>
      </p:grpSpPr>
      <p:sp>
        <p:nvSpPr>
          <p:cNvPr id="7" name="Прямоугольник 6"/>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sz="1800">
              <a:solidFill>
                <a:prstClr val="black"/>
              </a:solidFill>
            </a:endParaRPr>
          </a:p>
        </p:txBody>
      </p:sp>
      <p:sp>
        <p:nvSpPr>
          <p:cNvPr id="8" name="Прямоугольник 7"/>
          <p:cNvSpPr>
            <a:spLocks noChangeArrowheads="1"/>
          </p:cNvSpPr>
          <p:nvPr/>
        </p:nvSpPr>
        <p:spPr bwMode="white">
          <a:xfrm>
            <a:off x="9347200" y="0"/>
            <a:ext cx="28448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sz="1800">
              <a:solidFill>
                <a:prstClr val="black"/>
              </a:solidFill>
            </a:endParaRPr>
          </a:p>
        </p:txBody>
      </p:sp>
      <p:sp>
        <p:nvSpPr>
          <p:cNvPr id="9" name="Прямоугольник 8"/>
          <p:cNvSpPr>
            <a:spLocks noChangeArrowheads="1"/>
          </p:cNvSpPr>
          <p:nvPr/>
        </p:nvSpPr>
        <p:spPr bwMode="white">
          <a:xfrm>
            <a:off x="0" y="0"/>
            <a:ext cx="12192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sz="1800">
              <a:solidFill>
                <a:prstClr val="black"/>
              </a:solidFill>
            </a:endParaRPr>
          </a:p>
        </p:txBody>
      </p:sp>
      <p:sp>
        <p:nvSpPr>
          <p:cNvPr id="10" name="Прямоугольник 9"/>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sz="1800">
              <a:solidFill>
                <a:prstClr val="black"/>
              </a:solidFill>
            </a:endParaRPr>
          </a:p>
        </p:txBody>
      </p:sp>
      <p:sp>
        <p:nvSpPr>
          <p:cNvPr id="11" name="Прямоугольник 10"/>
          <p:cNvSpPr>
            <a:spLocks noChangeArrowheads="1"/>
          </p:cNvSpPr>
          <p:nvPr/>
        </p:nvSpPr>
        <p:spPr bwMode="auto">
          <a:xfrm>
            <a:off x="195072" y="6391657"/>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sz="1800">
              <a:solidFill>
                <a:prstClr val="black"/>
              </a:solidFill>
            </a:endParaRPr>
          </a:p>
        </p:txBody>
      </p:sp>
      <p:sp>
        <p:nvSpPr>
          <p:cNvPr id="12" name="Прямоугольник 11"/>
          <p:cNvSpPr>
            <a:spLocks noChangeArrowheads="1"/>
          </p:cNvSpPr>
          <p:nvPr/>
        </p:nvSpPr>
        <p:spPr bwMode="auto">
          <a:xfrm>
            <a:off x="203200" y="155448"/>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lang="en-US" sz="1800" dirty="0">
              <a:solidFill>
                <a:prstClr val="black"/>
              </a:solidFill>
            </a:endParaRPr>
          </a:p>
        </p:txBody>
      </p:sp>
      <p:sp>
        <p:nvSpPr>
          <p:cNvPr id="13" name="Прямая соединительная линия 12"/>
          <p:cNvSpPr>
            <a:spLocks noChangeShapeType="1"/>
          </p:cNvSpPr>
          <p:nvPr/>
        </p:nvSpPr>
        <p:spPr bwMode="auto">
          <a:xfrm rot="5400000">
            <a:off x="6403340"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lang="en-US" sz="1800">
              <a:solidFill>
                <a:prstClr val="black"/>
              </a:solidFill>
            </a:endParaRPr>
          </a:p>
        </p:txBody>
      </p:sp>
      <p:sp>
        <p:nvSpPr>
          <p:cNvPr id="14" name="Овал 13"/>
          <p:cNvSpPr/>
          <p:nvPr/>
        </p:nvSpPr>
        <p:spPr>
          <a:xfrm>
            <a:off x="9119616" y="2925763"/>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15" name="Овал 14"/>
          <p:cNvSpPr/>
          <p:nvPr/>
        </p:nvSpPr>
        <p:spPr>
          <a:xfrm>
            <a:off x="9245600" y="3020251"/>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6" name="Номер слайда 5"/>
          <p:cNvSpPr>
            <a:spLocks noGrp="1"/>
          </p:cNvSpPr>
          <p:nvPr>
            <p:ph type="sldNum" sz="quarter" idx="12"/>
          </p:nvPr>
        </p:nvSpPr>
        <p:spPr>
          <a:xfrm>
            <a:off x="9221216" y="3009902"/>
            <a:ext cx="609600" cy="441325"/>
          </a:xfrm>
        </p:spPr>
        <p:txBody>
          <a:bodyPr/>
          <a:lstStyle/>
          <a:p>
            <a:fld id="{EBC6AF26-80AC-4F1E-9D9A-D92735B28D72}" type="slidenum">
              <a:rPr lang="ru-RU" smtClean="0"/>
              <a:t>‹#›</a:t>
            </a:fld>
            <a:endParaRPr lang="ru-RU"/>
          </a:p>
        </p:txBody>
      </p:sp>
      <p:sp>
        <p:nvSpPr>
          <p:cNvPr id="3" name="Вертикальный текст 2"/>
          <p:cNvSpPr>
            <a:spLocks noGrp="1"/>
          </p:cNvSpPr>
          <p:nvPr>
            <p:ph type="body" orient="vert" idx="1"/>
          </p:nvPr>
        </p:nvSpPr>
        <p:spPr>
          <a:xfrm>
            <a:off x="406400" y="304800"/>
            <a:ext cx="8737600" cy="5821366"/>
          </a:xfrm>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E8E104BD-7695-4860-81FE-83363E69BBFD}" type="datetime1">
              <a:rPr lang="ru-RU" smtClean="0"/>
              <a:t>19.04.2022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2" name="Вертикальный заголовок 1"/>
          <p:cNvSpPr>
            <a:spLocks noGrp="1"/>
          </p:cNvSpPr>
          <p:nvPr>
            <p:ph type="title" orient="vert"/>
          </p:nvPr>
        </p:nvSpPr>
        <p:spPr>
          <a:xfrm>
            <a:off x="9855200" y="304802"/>
            <a:ext cx="1930400" cy="5851525"/>
          </a:xfrm>
        </p:spPr>
        <p:txBody>
          <a:bodyPr vert="eaVert"/>
          <a:lstStyle/>
          <a:p>
            <a:r>
              <a:rPr kumimoji="0" lang="ru-RU"/>
              <a:t>Образец заголовка</a:t>
            </a:r>
            <a:endParaRPr kumimoji="0" lang="en-US"/>
          </a:p>
        </p:txBody>
      </p:sp>
    </p:spTree>
    <p:extLst>
      <p:ext uri="{BB962C8B-B14F-4D97-AF65-F5344CB8AC3E}">
        <p14:creationId xmlns:p14="http://schemas.microsoft.com/office/powerpoint/2010/main" val="382425703"/>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2_Титульный слайд">
    <p:bg>
      <p:bgPr>
        <a:blipFill dpi="0" rotWithShape="1">
          <a:blip r:embed="rId2" cstate="print">
            <a:lum/>
          </a:blip>
          <a:srcRect/>
          <a:tile tx="0" ty="0" sx="100000" sy="100000" flip="none" algn="tl"/>
        </a:blipFill>
        <a:effectLst/>
      </p:bgPr>
    </p:bg>
    <p:spTree>
      <p:nvGrpSpPr>
        <p:cNvPr id="1" name=""/>
        <p:cNvGrpSpPr/>
        <p:nvPr/>
      </p:nvGrpSpPr>
      <p:grpSpPr>
        <a:xfrm>
          <a:off x="0" y="0"/>
          <a:ext cx="0" cy="0"/>
          <a:chOff x="0" y="0"/>
          <a:chExt cx="0" cy="0"/>
        </a:xfrm>
      </p:grpSpPr>
      <p:sp>
        <p:nvSpPr>
          <p:cNvPr id="4" name="Дата 3"/>
          <p:cNvSpPr>
            <a:spLocks noGrp="1"/>
          </p:cNvSpPr>
          <p:nvPr>
            <p:ph type="dt" sz="half" idx="10"/>
          </p:nvPr>
        </p:nvSpPr>
        <p:spPr/>
        <p:txBody>
          <a:bodyPr/>
          <a:lstStyle/>
          <a:p>
            <a:fld id="{F3365052-FBF8-41C6-A5CE-36465282A423}" type="datetime1">
              <a:rPr lang="ru-RU" smtClean="0"/>
              <a:t>19.04.2022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BC6AF26-80AC-4F1E-9D9A-D92735B28D72}" type="slidenum">
              <a:rPr lang="ru-RU" smtClean="0"/>
              <a:t>‹#›</a:t>
            </a:fld>
            <a:endParaRPr lang="ru-RU"/>
          </a:p>
        </p:txBody>
      </p:sp>
    </p:spTree>
    <p:extLst>
      <p:ext uri="{BB962C8B-B14F-4D97-AF65-F5344CB8AC3E}">
        <p14:creationId xmlns:p14="http://schemas.microsoft.com/office/powerpoint/2010/main" val="37833984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3_Титульный слайд">
    <p:bg>
      <p:bgPr>
        <a:blipFill dpi="0" rotWithShape="1">
          <a:blip r:embed="rId2" cstate="print">
            <a:lum/>
          </a:blip>
          <a:srcRect/>
          <a:tile tx="0" ty="0" sx="100000" sy="100000" flip="none" algn="tl"/>
        </a:blipFill>
        <a:effectLst/>
      </p:bgPr>
    </p:bg>
    <p:spTree>
      <p:nvGrpSpPr>
        <p:cNvPr id="1" name=""/>
        <p:cNvGrpSpPr/>
        <p:nvPr/>
      </p:nvGrpSpPr>
      <p:grpSpPr>
        <a:xfrm>
          <a:off x="0" y="0"/>
          <a:ext cx="0" cy="0"/>
          <a:chOff x="0" y="0"/>
          <a:chExt cx="0" cy="0"/>
        </a:xfrm>
      </p:grpSpPr>
      <p:sp>
        <p:nvSpPr>
          <p:cNvPr id="4" name="Дата 3"/>
          <p:cNvSpPr>
            <a:spLocks noGrp="1"/>
          </p:cNvSpPr>
          <p:nvPr>
            <p:ph type="dt" sz="half" idx="10"/>
          </p:nvPr>
        </p:nvSpPr>
        <p:spPr/>
        <p:txBody>
          <a:bodyPr/>
          <a:lstStyle/>
          <a:p>
            <a:fld id="{2BC4E875-5959-4EE1-9E1D-28FCFA38FDB3}" type="datetime1">
              <a:rPr lang="ru-RU" smtClean="0"/>
              <a:t>19.04.2022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BC6AF26-80AC-4F1E-9D9A-D92735B28D72}" type="slidenum">
              <a:rPr lang="ru-RU" smtClean="0"/>
              <a:t>‹#›</a:t>
            </a:fld>
            <a:endParaRPr lang="ru-RU"/>
          </a:p>
        </p:txBody>
      </p:sp>
    </p:spTree>
    <p:extLst>
      <p:ext uri="{BB962C8B-B14F-4D97-AF65-F5344CB8AC3E}">
        <p14:creationId xmlns:p14="http://schemas.microsoft.com/office/powerpoint/2010/main" val="618940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4_Титульный слайд">
    <p:bg>
      <p:bgPr>
        <a:blipFill dpi="0" rotWithShape="1">
          <a:blip r:embed="rId2" cstate="print">
            <a:lum/>
          </a:blip>
          <a:srcRect/>
          <a:tile tx="0" ty="0" sx="100000" sy="100000" flip="none" algn="tl"/>
        </a:blipFill>
        <a:effectLst/>
      </p:bgPr>
    </p:bg>
    <p:spTree>
      <p:nvGrpSpPr>
        <p:cNvPr id="1" name=""/>
        <p:cNvGrpSpPr/>
        <p:nvPr/>
      </p:nvGrpSpPr>
      <p:grpSpPr>
        <a:xfrm>
          <a:off x="0" y="0"/>
          <a:ext cx="0" cy="0"/>
          <a:chOff x="0" y="0"/>
          <a:chExt cx="0" cy="0"/>
        </a:xfrm>
      </p:grpSpPr>
      <p:sp>
        <p:nvSpPr>
          <p:cNvPr id="4" name="Дата 3"/>
          <p:cNvSpPr>
            <a:spLocks noGrp="1"/>
          </p:cNvSpPr>
          <p:nvPr>
            <p:ph type="dt" sz="half" idx="10"/>
          </p:nvPr>
        </p:nvSpPr>
        <p:spPr/>
        <p:txBody>
          <a:bodyPr/>
          <a:lstStyle/>
          <a:p>
            <a:fld id="{EB552F73-C735-45E9-B40E-ABC9A694619D}" type="datetime1">
              <a:rPr lang="ru-RU" smtClean="0"/>
              <a:t>19.04.2022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BC6AF26-80AC-4F1E-9D9A-D92735B28D72}" type="slidenum">
              <a:rPr lang="ru-RU" smtClean="0"/>
              <a:t>‹#›</a:t>
            </a:fld>
            <a:endParaRPr lang="ru-RU"/>
          </a:p>
        </p:txBody>
      </p:sp>
    </p:spTree>
    <p:extLst>
      <p:ext uri="{BB962C8B-B14F-4D97-AF65-F5344CB8AC3E}">
        <p14:creationId xmlns:p14="http://schemas.microsoft.com/office/powerpoint/2010/main" val="17723137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AndTwoObj">
  <p:cSld name="Заголовок, 1 большой объект и 2 маленьких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7814"/>
            <a:ext cx="10972800" cy="1139825"/>
          </a:xfrm>
        </p:spPr>
        <p:txBody>
          <a:bodyPr/>
          <a:lstStyle/>
          <a:p>
            <a:r>
              <a:rPr lang="ru-RU"/>
              <a:t>Образец заголовка</a:t>
            </a:r>
          </a:p>
        </p:txBody>
      </p:sp>
      <p:sp>
        <p:nvSpPr>
          <p:cNvPr id="3" name="Содержимое 2"/>
          <p:cNvSpPr>
            <a:spLocks noGrp="1"/>
          </p:cNvSpPr>
          <p:nvPr>
            <p:ph sz="half" idx="1"/>
          </p:nvPr>
        </p:nvSpPr>
        <p:spPr>
          <a:xfrm>
            <a:off x="609600" y="1600201"/>
            <a:ext cx="5384800" cy="452596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quarter" idx="2"/>
          </p:nvPr>
        </p:nvSpPr>
        <p:spPr>
          <a:xfrm>
            <a:off x="6197600" y="1600200"/>
            <a:ext cx="5384800" cy="21859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Содержимое 4"/>
          <p:cNvSpPr>
            <a:spLocks noGrp="1"/>
          </p:cNvSpPr>
          <p:nvPr>
            <p:ph sz="quarter" idx="3"/>
          </p:nvPr>
        </p:nvSpPr>
        <p:spPr>
          <a:xfrm>
            <a:off x="6197600" y="3938589"/>
            <a:ext cx="5384800" cy="2187575"/>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Дата 13"/>
          <p:cNvSpPr>
            <a:spLocks noGrp="1"/>
          </p:cNvSpPr>
          <p:nvPr>
            <p:ph type="dt" sz="half" idx="10"/>
          </p:nvPr>
        </p:nvSpPr>
        <p:spPr/>
        <p:txBody>
          <a:bodyPr/>
          <a:lstStyle>
            <a:lvl1pPr>
              <a:defRPr/>
            </a:lvl1pPr>
          </a:lstStyle>
          <a:p>
            <a:fld id="{FD4B0C0D-AA3B-4EED-9279-7260D5F34C12}" type="datetime1">
              <a:rPr lang="ru-RU" smtClean="0"/>
              <a:t>19.04.2022</a:t>
            </a:fld>
            <a:endParaRPr lang="ru-RU"/>
          </a:p>
        </p:txBody>
      </p:sp>
      <p:sp>
        <p:nvSpPr>
          <p:cNvPr id="7" name="Нижний колонтитул 2"/>
          <p:cNvSpPr>
            <a:spLocks noGrp="1"/>
          </p:cNvSpPr>
          <p:nvPr>
            <p:ph type="ftr" sz="quarter" idx="11"/>
          </p:nvPr>
        </p:nvSpPr>
        <p:spPr/>
        <p:txBody>
          <a:bodyPr/>
          <a:lstStyle>
            <a:lvl1pPr>
              <a:defRPr/>
            </a:lvl1pPr>
          </a:lstStyle>
          <a:p>
            <a:endParaRPr lang="ru-RU"/>
          </a:p>
        </p:txBody>
      </p:sp>
      <p:sp>
        <p:nvSpPr>
          <p:cNvPr id="8" name="Номер слайда 22"/>
          <p:cNvSpPr>
            <a:spLocks noGrp="1"/>
          </p:cNvSpPr>
          <p:nvPr>
            <p:ph type="sldNum" sz="quarter" idx="12"/>
          </p:nvPr>
        </p:nvSpPr>
        <p:spPr/>
        <p:txBody>
          <a:bodyPr/>
          <a:lstStyle>
            <a:lvl1pPr>
              <a:defRPr/>
            </a:lvl1pPr>
          </a:lstStyle>
          <a:p>
            <a:fld id="{EBC6AF26-80AC-4F1E-9D9A-D92735B28D72}" type="slidenum">
              <a:rPr lang="ru-RU" smtClean="0"/>
              <a:t>‹#›</a:t>
            </a:fld>
            <a:endParaRPr lang="ru-RU"/>
          </a:p>
        </p:txBody>
      </p:sp>
    </p:spTree>
    <p:extLst>
      <p:ext uri="{BB962C8B-B14F-4D97-AF65-F5344CB8AC3E}">
        <p14:creationId xmlns:p14="http://schemas.microsoft.com/office/powerpoint/2010/main" val="18041609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5_Титульный слайд">
    <p:bg>
      <p:bgPr>
        <a:blipFill dpi="0" rotWithShape="1">
          <a:blip r:embed="rId2" cstate="print">
            <a:lum/>
          </a:blip>
          <a:srcRect/>
          <a:tile tx="0" ty="0" sx="100000" sy="100000" flip="none" algn="tl"/>
        </a:blipFill>
        <a:effectLst/>
      </p:bgPr>
    </p:bg>
    <p:spTree>
      <p:nvGrpSpPr>
        <p:cNvPr id="1" name=""/>
        <p:cNvGrpSpPr/>
        <p:nvPr/>
      </p:nvGrpSpPr>
      <p:grpSpPr>
        <a:xfrm>
          <a:off x="0" y="0"/>
          <a:ext cx="0" cy="0"/>
          <a:chOff x="0" y="0"/>
          <a:chExt cx="0" cy="0"/>
        </a:xfrm>
      </p:grpSpPr>
      <p:sp>
        <p:nvSpPr>
          <p:cNvPr id="4" name="Дата 3"/>
          <p:cNvSpPr>
            <a:spLocks noGrp="1"/>
          </p:cNvSpPr>
          <p:nvPr>
            <p:ph type="dt" sz="half" idx="10"/>
          </p:nvPr>
        </p:nvSpPr>
        <p:spPr/>
        <p:txBody>
          <a:bodyPr/>
          <a:lstStyle/>
          <a:p>
            <a:fld id="{6B908036-66E0-47A6-91A3-3A4E65DBBEDC}" type="datetime1">
              <a:rPr lang="ru-RU" smtClean="0"/>
              <a:t>19.04.2022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BC6AF26-80AC-4F1E-9D9A-D92735B28D72}" type="slidenum">
              <a:rPr lang="ru-RU" smtClean="0"/>
              <a:t>‹#›</a:t>
            </a:fld>
            <a:endParaRPr lang="ru-RU"/>
          </a:p>
        </p:txBody>
      </p:sp>
    </p:spTree>
    <p:extLst>
      <p:ext uri="{BB962C8B-B14F-4D97-AF65-F5344CB8AC3E}">
        <p14:creationId xmlns:p14="http://schemas.microsoft.com/office/powerpoint/2010/main" val="6549745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6_Титульный слайд">
    <p:bg>
      <p:bgPr>
        <a:blipFill dpi="0" rotWithShape="1">
          <a:blip r:embed="rId2" cstate="print">
            <a:lum/>
          </a:blip>
          <a:srcRect/>
          <a:tile tx="0" ty="0" sx="100000" sy="100000" flip="none" algn="tl"/>
        </a:blipFill>
        <a:effectLst/>
      </p:bgPr>
    </p:bg>
    <p:spTree>
      <p:nvGrpSpPr>
        <p:cNvPr id="1" name=""/>
        <p:cNvGrpSpPr/>
        <p:nvPr/>
      </p:nvGrpSpPr>
      <p:grpSpPr>
        <a:xfrm>
          <a:off x="0" y="0"/>
          <a:ext cx="0" cy="0"/>
          <a:chOff x="0" y="0"/>
          <a:chExt cx="0" cy="0"/>
        </a:xfrm>
      </p:grpSpPr>
      <p:sp>
        <p:nvSpPr>
          <p:cNvPr id="4" name="Дата 3"/>
          <p:cNvSpPr>
            <a:spLocks noGrp="1"/>
          </p:cNvSpPr>
          <p:nvPr>
            <p:ph type="dt" sz="half" idx="10"/>
          </p:nvPr>
        </p:nvSpPr>
        <p:spPr/>
        <p:txBody>
          <a:bodyPr/>
          <a:lstStyle/>
          <a:p>
            <a:fld id="{EC08B03A-95FD-46D5-A207-BEDBBCF5A736}" type="datetime1">
              <a:rPr lang="ru-RU" smtClean="0"/>
              <a:t>19.04.2022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BC6AF26-80AC-4F1E-9D9A-D92735B28D72}" type="slidenum">
              <a:rPr lang="ru-RU" smtClean="0"/>
              <a:t>‹#›</a:t>
            </a:fld>
            <a:endParaRPr lang="ru-RU"/>
          </a:p>
        </p:txBody>
      </p:sp>
    </p:spTree>
    <p:extLst>
      <p:ext uri="{BB962C8B-B14F-4D97-AF65-F5344CB8AC3E}">
        <p14:creationId xmlns:p14="http://schemas.microsoft.com/office/powerpoint/2010/main" val="37004988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7_Титульный слайд">
    <p:bg>
      <p:bgPr>
        <a:blipFill dpi="0" rotWithShape="1">
          <a:blip r:embed="rId2" cstate="print">
            <a:lum/>
          </a:blip>
          <a:srcRect/>
          <a:tile tx="0" ty="0" sx="100000" sy="100000" flip="none" algn="tl"/>
        </a:blipFill>
        <a:effectLst/>
      </p:bgPr>
    </p:bg>
    <p:spTree>
      <p:nvGrpSpPr>
        <p:cNvPr id="1" name=""/>
        <p:cNvGrpSpPr/>
        <p:nvPr/>
      </p:nvGrpSpPr>
      <p:grpSpPr>
        <a:xfrm>
          <a:off x="0" y="0"/>
          <a:ext cx="0" cy="0"/>
          <a:chOff x="0" y="0"/>
          <a:chExt cx="0" cy="0"/>
        </a:xfrm>
      </p:grpSpPr>
      <p:sp>
        <p:nvSpPr>
          <p:cNvPr id="4" name="Дата 3"/>
          <p:cNvSpPr>
            <a:spLocks noGrp="1"/>
          </p:cNvSpPr>
          <p:nvPr>
            <p:ph type="dt" sz="half" idx="10"/>
          </p:nvPr>
        </p:nvSpPr>
        <p:spPr/>
        <p:txBody>
          <a:bodyPr/>
          <a:lstStyle/>
          <a:p>
            <a:fld id="{79338740-791C-454D-9723-7B47EF77F26F}" type="datetime1">
              <a:rPr lang="ru-RU" smtClean="0"/>
              <a:t>19.04.2022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BC6AF26-80AC-4F1E-9D9A-D92735B28D72}" type="slidenum">
              <a:rPr lang="ru-RU" smtClean="0"/>
              <a:t>‹#›</a:t>
            </a:fld>
            <a:endParaRPr lang="ru-RU"/>
          </a:p>
        </p:txBody>
      </p:sp>
    </p:spTree>
    <p:extLst>
      <p:ext uri="{BB962C8B-B14F-4D97-AF65-F5344CB8AC3E}">
        <p14:creationId xmlns:p14="http://schemas.microsoft.com/office/powerpoint/2010/main" val="7209840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Пользовательский маке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392" y="476672"/>
            <a:ext cx="10972800" cy="1143000"/>
          </a:xfrm>
        </p:spPr>
        <p:txBody>
          <a:bodyPr/>
          <a:lstStyle/>
          <a:p>
            <a:r>
              <a:rPr lang="ru-RU"/>
              <a:t>Образец заголовка</a:t>
            </a:r>
            <a:endParaRPr lang="ru-RU" dirty="0"/>
          </a:p>
        </p:txBody>
      </p:sp>
      <p:sp>
        <p:nvSpPr>
          <p:cNvPr id="3" name="Дата 2"/>
          <p:cNvSpPr>
            <a:spLocks noGrp="1"/>
          </p:cNvSpPr>
          <p:nvPr>
            <p:ph type="dt" sz="half" idx="10"/>
          </p:nvPr>
        </p:nvSpPr>
        <p:spPr/>
        <p:txBody>
          <a:bodyPr/>
          <a:lstStyle/>
          <a:p>
            <a:fld id="{48697634-C3F3-49E8-8D59-0755D1AC0914}" type="datetime1">
              <a:rPr lang="ru-RU" smtClean="0"/>
              <a:t>19.04.2022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EBC6AF26-80AC-4F1E-9D9A-D92735B28D72}" type="slidenum">
              <a:rPr lang="ru-RU" smtClean="0"/>
              <a:t>‹#›</a:t>
            </a:fld>
            <a:endParaRPr lang="ru-RU"/>
          </a:p>
        </p:txBody>
      </p:sp>
    </p:spTree>
    <p:extLst>
      <p:ext uri="{BB962C8B-B14F-4D97-AF65-F5344CB8AC3E}">
        <p14:creationId xmlns:p14="http://schemas.microsoft.com/office/powerpoint/2010/main" val="5130823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solidFill>
                  <a:schemeClr val="accent3">
                    <a:shade val="75000"/>
                  </a:schemeClr>
                </a:solidFill>
              </a:defRPr>
            </a:lvl1pPr>
          </a:lstStyle>
          <a:p>
            <a:r>
              <a:rPr kumimoji="0" lang="ru-RU"/>
              <a:t>Образец заголовка</a:t>
            </a:r>
            <a:endParaRPr kumimoji="0" lang="en-US"/>
          </a:p>
        </p:txBody>
      </p:sp>
      <p:sp>
        <p:nvSpPr>
          <p:cNvPr id="4" name="Дата 3"/>
          <p:cNvSpPr>
            <a:spLocks noGrp="1"/>
          </p:cNvSpPr>
          <p:nvPr>
            <p:ph type="dt" sz="half" idx="10"/>
          </p:nvPr>
        </p:nvSpPr>
        <p:spPr/>
        <p:txBody>
          <a:bodyPr/>
          <a:lstStyle/>
          <a:p>
            <a:fld id="{CC819A08-2EF2-495F-834E-EDE6F43A539E}" type="datetime1">
              <a:rPr lang="ru-RU" smtClean="0"/>
              <a:t>19.04.2022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a:xfrm>
            <a:off x="5815584" y="1026373"/>
            <a:ext cx="609600" cy="441325"/>
          </a:xfrm>
        </p:spPr>
        <p:txBody>
          <a:bodyPr/>
          <a:lstStyle/>
          <a:p>
            <a:fld id="{EBC6AF26-80AC-4F1E-9D9A-D92735B28D72}" type="slidenum">
              <a:rPr lang="ru-RU" smtClean="0"/>
              <a:t>‹#›</a:t>
            </a:fld>
            <a:endParaRPr lang="ru-RU"/>
          </a:p>
        </p:txBody>
      </p:sp>
      <p:sp>
        <p:nvSpPr>
          <p:cNvPr id="8" name="Содержимое 7"/>
          <p:cNvSpPr>
            <a:spLocks noGrp="1"/>
          </p:cNvSpPr>
          <p:nvPr>
            <p:ph sz="quarter" idx="1"/>
          </p:nvPr>
        </p:nvSpPr>
        <p:spPr>
          <a:xfrm>
            <a:off x="402336" y="1527048"/>
            <a:ext cx="11338560" cy="4572000"/>
          </a:xfrm>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Tree>
    <p:extLst>
      <p:ext uri="{BB962C8B-B14F-4D97-AF65-F5344CB8AC3E}">
        <p14:creationId xmlns:p14="http://schemas.microsoft.com/office/powerpoint/2010/main" val="1441548614"/>
      </p:ext>
    </p:extLst>
  </p:cSld>
  <p:clrMapOvr>
    <a:overrideClrMapping bg1="lt1" tx1="dk1" bg2="lt2" tx2="dk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2_Пользовательский маке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392" y="476672"/>
            <a:ext cx="10972800" cy="1143000"/>
          </a:xfrm>
        </p:spPr>
        <p:txBody>
          <a:bodyPr/>
          <a:lstStyle/>
          <a:p>
            <a:r>
              <a:rPr lang="ru-RU"/>
              <a:t>Образец заголовка</a:t>
            </a:r>
            <a:endParaRPr lang="ru-RU" dirty="0"/>
          </a:p>
        </p:txBody>
      </p:sp>
      <p:sp>
        <p:nvSpPr>
          <p:cNvPr id="3" name="Дата 2"/>
          <p:cNvSpPr>
            <a:spLocks noGrp="1"/>
          </p:cNvSpPr>
          <p:nvPr>
            <p:ph type="dt" sz="half" idx="10"/>
          </p:nvPr>
        </p:nvSpPr>
        <p:spPr/>
        <p:txBody>
          <a:bodyPr/>
          <a:lstStyle/>
          <a:p>
            <a:fld id="{1688527B-9BE9-4C07-B5BA-B81B16F35189}" type="datetime1">
              <a:rPr lang="ru-RU" smtClean="0"/>
              <a:t>19.04.2022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EBC6AF26-80AC-4F1E-9D9A-D92735B28D72}" type="slidenum">
              <a:rPr lang="ru-RU" smtClean="0"/>
              <a:t>‹#›</a:t>
            </a:fld>
            <a:endParaRPr lang="ru-RU"/>
          </a:p>
        </p:txBody>
      </p:sp>
    </p:spTree>
    <p:extLst>
      <p:ext uri="{BB962C8B-B14F-4D97-AF65-F5344CB8AC3E}">
        <p14:creationId xmlns:p14="http://schemas.microsoft.com/office/powerpoint/2010/main" val="26135096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3_Пользовательский маке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392" y="476672"/>
            <a:ext cx="10972800" cy="1143000"/>
          </a:xfrm>
        </p:spPr>
        <p:txBody>
          <a:bodyPr/>
          <a:lstStyle/>
          <a:p>
            <a:r>
              <a:rPr lang="ru-RU"/>
              <a:t>Образец заголовка</a:t>
            </a:r>
            <a:endParaRPr lang="ru-RU" dirty="0"/>
          </a:p>
        </p:txBody>
      </p:sp>
      <p:sp>
        <p:nvSpPr>
          <p:cNvPr id="3" name="Дата 2"/>
          <p:cNvSpPr>
            <a:spLocks noGrp="1"/>
          </p:cNvSpPr>
          <p:nvPr>
            <p:ph type="dt" sz="half" idx="10"/>
          </p:nvPr>
        </p:nvSpPr>
        <p:spPr/>
        <p:txBody>
          <a:bodyPr/>
          <a:lstStyle/>
          <a:p>
            <a:fld id="{EF264BE0-27CF-49D3-A96C-CEDAFCBDC952}" type="datetime1">
              <a:rPr lang="ru-RU" smtClean="0"/>
              <a:t>19.04.2022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EBC6AF26-80AC-4F1E-9D9A-D92735B28D72}" type="slidenum">
              <a:rPr lang="ru-RU" smtClean="0"/>
              <a:t>‹#›</a:t>
            </a:fld>
            <a:endParaRPr lang="ru-RU"/>
          </a:p>
        </p:txBody>
      </p:sp>
    </p:spTree>
    <p:extLst>
      <p:ext uri="{BB962C8B-B14F-4D97-AF65-F5344CB8AC3E}">
        <p14:creationId xmlns:p14="http://schemas.microsoft.com/office/powerpoint/2010/main" val="204834264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1_Пользовательский маке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0C616AAD-6663-414F-B956-0FED759D41DA}" type="datetime1">
              <a:rPr lang="ru-RU" smtClean="0"/>
              <a:t>19.04.2022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EBC6AF26-80AC-4F1E-9D9A-D92735B28D72}" type="slidenum">
              <a:rPr lang="ru-RU" smtClean="0"/>
              <a:t>‹#›</a:t>
            </a:fld>
            <a:endParaRPr lang="ru-RU"/>
          </a:p>
        </p:txBody>
      </p:sp>
    </p:spTree>
    <p:extLst>
      <p:ext uri="{BB962C8B-B14F-4D97-AF65-F5344CB8AC3E}">
        <p14:creationId xmlns:p14="http://schemas.microsoft.com/office/powerpoint/2010/main" val="117479981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cSld name="D. 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2"/>
            </p:custDataLst>
            <p:extLst/>
          </p:nvPr>
        </p:nvGraphicFramePr>
        <p:xfrm>
          <a:off x="1595" y="1590"/>
          <a:ext cx="1588" cy="1588"/>
        </p:xfrm>
        <a:graphic>
          <a:graphicData uri="http://schemas.openxmlformats.org/presentationml/2006/ole">
            <mc:AlternateContent xmlns:mc="http://schemas.openxmlformats.org/markup-compatibility/2006">
              <mc:Choice xmlns:v="urn:schemas-microsoft-com:vml" Requires="v">
                <p:oleObj spid="_x0000_s1044" name="think-cell Slide" r:id="rId6" imgW="360" imgH="360" progId="">
                  <p:embed/>
                </p:oleObj>
              </mc:Choice>
              <mc:Fallback>
                <p:oleObj name="think-cell Slide" r:id="rId6" imgW="360" imgH="360" progId="">
                  <p:embed/>
                  <p:pic>
                    <p:nvPicPr>
                      <p:cNvPr id="3" name="Object 2" hidden="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95" y="1590"/>
                        <a:ext cx="1588" cy="15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Rectangle 1" hidden="1"/>
          <p:cNvSpPr/>
          <p:nvPr>
            <p:custDataLst>
              <p:tags r:id="rId3"/>
            </p:custDataLst>
          </p:nvPr>
        </p:nvSpPr>
        <p:spPr>
          <a:xfrm>
            <a:off x="3" y="3"/>
            <a:ext cx="158751"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lnSpc>
                <a:spcPct val="90000"/>
              </a:lnSpc>
              <a:spcBef>
                <a:spcPct val="0"/>
              </a:spcBef>
              <a:spcAft>
                <a:spcPct val="0"/>
              </a:spcAft>
            </a:pPr>
            <a:endParaRPr lang="en-US" sz="2560" dirty="0">
              <a:solidFill>
                <a:srgbClr val="FFFFFF"/>
              </a:solidFill>
              <a:cs typeface="Arial" panose="020B0604020202020204" pitchFamily="34" charset="0"/>
              <a:sym typeface="Arial" panose="020B0604020202020204" pitchFamily="34" charset="0"/>
            </a:endParaRPr>
          </a:p>
        </p:txBody>
      </p:sp>
      <p:sp>
        <p:nvSpPr>
          <p:cNvPr id="57" name="Date Placeholder 56"/>
          <p:cNvSpPr>
            <a:spLocks noGrp="1"/>
          </p:cNvSpPr>
          <p:nvPr>
            <p:ph type="dt" sz="half" idx="14"/>
          </p:nvPr>
        </p:nvSpPr>
        <p:spPr/>
        <p:txBody>
          <a:bodyPr/>
          <a:lstStyle>
            <a:lvl1pPr>
              <a:defRPr>
                <a:solidFill>
                  <a:schemeClr val="bg1">
                    <a:lumMod val="50000"/>
                  </a:schemeClr>
                </a:solidFill>
                <a:latin typeface="Arial" panose="020B0604020202020204" pitchFamily="34" charset="0"/>
                <a:ea typeface="+mn-ea"/>
                <a:cs typeface="Arial" panose="020B0604020202020204" pitchFamily="34" charset="0"/>
                <a:sym typeface="Arial" panose="020B0604020202020204" pitchFamily="34" charset="0"/>
              </a:defRPr>
            </a:lvl1pPr>
          </a:lstStyle>
          <a:p>
            <a:fld id="{5BC8109D-F70C-4C31-95EF-8B7A7BE1D873}" type="datetime1">
              <a:rPr lang="en-US" smtClean="0">
                <a:solidFill>
                  <a:srgbClr val="FFFFFF">
                    <a:lumMod val="50000"/>
                  </a:srgbClr>
                </a:solidFill>
              </a:rPr>
              <a:t>4/19/2022</a:t>
            </a:fld>
            <a:endParaRPr lang="en-US" dirty="0">
              <a:solidFill>
                <a:srgbClr val="FFFFFF">
                  <a:lumMod val="50000"/>
                </a:srgbClr>
              </a:solidFill>
            </a:endParaRPr>
          </a:p>
        </p:txBody>
      </p:sp>
      <p:sp>
        <p:nvSpPr>
          <p:cNvPr id="7" name="Copyright" hidden="1"/>
          <p:cNvSpPr txBox="1"/>
          <p:nvPr/>
        </p:nvSpPr>
        <p:spPr>
          <a:xfrm rot="16200000">
            <a:off x="9486906" y="3919328"/>
            <a:ext cx="5133974" cy="103298"/>
          </a:xfrm>
          <a:prstGeom prst="rect">
            <a:avLst/>
          </a:prstGeom>
          <a:noFill/>
        </p:spPr>
        <p:txBody>
          <a:bodyPr wrap="square" lIns="0" tIns="0" rIns="0" bIns="0" rtlCol="0" anchor="t">
            <a:spAutoFit/>
          </a:bodyPr>
          <a:lstStyle/>
          <a:p>
            <a:pPr>
              <a:lnSpc>
                <a:spcPct val="90000"/>
              </a:lnSpc>
              <a:spcAft>
                <a:spcPts val="640"/>
              </a:spcAft>
            </a:pPr>
            <a:r>
              <a:rPr lang="en-US" sz="746">
                <a:solidFill>
                  <a:srgbClr val="FFFFFF">
                    <a:lumMod val="50000"/>
                  </a:srgbClr>
                </a:solidFill>
                <a:cs typeface="Arial" panose="020B0604020202020204" pitchFamily="34" charset="0"/>
                <a:sym typeface="Arial" panose="020B0604020202020204" pitchFamily="34" charset="0"/>
              </a:rPr>
              <a:t>Copyright © 2019 by The Boston Consulting Group, Inc. All rights reserved.</a:t>
            </a:r>
            <a:endParaRPr lang="en-US" sz="746" dirty="0">
              <a:solidFill>
                <a:srgbClr val="FFFFFF">
                  <a:lumMod val="50000"/>
                </a:srgbClr>
              </a:solidFill>
              <a:cs typeface="Arial" panose="020B0604020202020204" pitchFamily="34" charset="0"/>
              <a:sym typeface="Arial" panose="020B0604020202020204" pitchFamily="34" charset="0"/>
            </a:endParaRPr>
          </a:p>
        </p:txBody>
      </p:sp>
      <p:sp>
        <p:nvSpPr>
          <p:cNvPr id="10" name="FooterSimple" hidden="1"/>
          <p:cNvSpPr txBox="1"/>
          <p:nvPr>
            <p:custDataLst>
              <p:tags r:id="rId4"/>
            </p:custDataLst>
          </p:nvPr>
        </p:nvSpPr>
        <p:spPr>
          <a:xfrm rot="16200000">
            <a:off x="10561320" y="5114715"/>
            <a:ext cx="2743200" cy="103298"/>
          </a:xfrm>
          <a:prstGeom prst="rect">
            <a:avLst/>
          </a:prstGeom>
          <a:noFill/>
        </p:spPr>
        <p:txBody>
          <a:bodyPr wrap="square" lIns="0" tIns="0" rIns="0" bIns="0" rtlCol="0" anchor="b">
            <a:spAutoFit/>
          </a:bodyPr>
          <a:lstStyle/>
          <a:p>
            <a:pPr>
              <a:lnSpc>
                <a:spcPct val="90000"/>
              </a:lnSpc>
              <a:spcAft>
                <a:spcPts val="640"/>
              </a:spcAft>
            </a:pPr>
            <a:r>
              <a:rPr lang="ru-RU" sz="746">
                <a:solidFill>
                  <a:srgbClr val="FFFFFF">
                    <a:lumMod val="50000"/>
                  </a:srgbClr>
                </a:solidFill>
                <a:cs typeface="Arial" panose="020B0604020202020204" pitchFamily="34" charset="0"/>
                <a:sym typeface="Arial" panose="020B0604020202020204" pitchFamily="34" charset="0"/>
              </a:rPr>
              <a:t>ПР-Малые розничные форматы-8</a:t>
            </a:r>
            <a:r>
              <a:rPr lang="en-US" sz="746">
                <a:solidFill>
                  <a:srgbClr val="FFFFFF">
                    <a:lumMod val="50000"/>
                  </a:srgbClr>
                </a:solidFill>
                <a:cs typeface="Arial" panose="020B0604020202020204" pitchFamily="34" charset="0"/>
                <a:sym typeface="Arial" panose="020B0604020202020204" pitchFamily="34" charset="0"/>
              </a:rPr>
              <a:t>Apr19 v3.pptx</a:t>
            </a:r>
            <a:endParaRPr lang="en-US" sz="746" dirty="0">
              <a:solidFill>
                <a:srgbClr val="FFFFFF">
                  <a:lumMod val="50000"/>
                </a:srgbClr>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39719163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mod="1">
    <p:ext uri="{DCECCB84-F9BA-43D5-87BE-67443E8EF086}">
      <p15:sldGuideLst xmlns:p15="http://schemas.microsoft.com/office/powerpoint/2012/main" xmlns="">
        <p15:guide id="1" orient="horz" pos="432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1_Титульный слайд">
    <p:spTree>
      <p:nvGrpSpPr>
        <p:cNvPr id="1" name=""/>
        <p:cNvGrpSpPr/>
        <p:nvPr/>
      </p:nvGrpSpPr>
      <p:grpSpPr>
        <a:xfrm>
          <a:off x="0" y="0"/>
          <a:ext cx="0" cy="0"/>
          <a:chOff x="0" y="0"/>
          <a:chExt cx="0" cy="0"/>
        </a:xfrm>
      </p:grpSpPr>
      <p:cxnSp>
        <p:nvCxnSpPr>
          <p:cNvPr id="31" name="Straight Connector 16"/>
          <p:cNvCxnSpPr>
            <a:stCxn id="10" idx="1"/>
          </p:cNvCxnSpPr>
          <p:nvPr/>
        </p:nvCxnSpPr>
        <p:spPr>
          <a:xfrm flipV="1">
            <a:off x="0" y="-8464"/>
            <a:ext cx="3589867" cy="63013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27" name="Straight Connector 17"/>
          <p:cNvCxnSpPr/>
          <p:nvPr/>
        </p:nvCxnSpPr>
        <p:spPr>
          <a:xfrm flipH="1">
            <a:off x="-14866" y="0"/>
            <a:ext cx="1843668" cy="3829024"/>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grpSp>
        <p:nvGrpSpPr>
          <p:cNvPr id="7" name="Group 6"/>
          <p:cNvGrpSpPr/>
          <p:nvPr/>
        </p:nvGrpSpPr>
        <p:grpSpPr>
          <a:xfrm>
            <a:off x="-12408" y="-8467"/>
            <a:ext cx="12227525" cy="6874934"/>
            <a:chOff x="-9306" y="-8468"/>
            <a:chExt cx="9170644" cy="6874935"/>
          </a:xfrm>
        </p:grpSpPr>
        <p:cxnSp>
          <p:nvCxnSpPr>
            <p:cNvPr id="17" name="Straight Connector 16"/>
            <p:cNvCxnSpPr/>
            <p:nvPr/>
          </p:nvCxnSpPr>
          <p:spPr>
            <a:xfrm flipV="1">
              <a:off x="6129867" y="4175605"/>
              <a:ext cx="3023438" cy="2690862"/>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rot="10800000" flipH="1" flipV="1">
              <a:off x="-9306" y="-8468"/>
              <a:ext cx="745905" cy="4631268"/>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466" y="2404535"/>
            <a:ext cx="7768959" cy="1646303"/>
          </a:xfrm>
        </p:spPr>
        <p:txBody>
          <a:bodyPr anchor="b">
            <a:noAutofit/>
          </a:bodyPr>
          <a:lstStyle>
            <a:lvl1pPr algn="r">
              <a:defRPr sz="6480">
                <a:solidFill>
                  <a:schemeClr val="tx1">
                    <a:lumMod val="65000"/>
                    <a:lumOff val="35000"/>
                  </a:schemeClr>
                </a:solidFill>
              </a:defRPr>
            </a:lvl1pPr>
          </a:lstStyle>
          <a:p>
            <a:r>
              <a:rPr lang="ru-RU"/>
              <a:t>Образец заголовка</a:t>
            </a:r>
            <a:endParaRPr lang="en-US" dirty="0"/>
          </a:p>
        </p:txBody>
      </p:sp>
      <p:sp>
        <p:nvSpPr>
          <p:cNvPr id="3" name="Subtitle 2"/>
          <p:cNvSpPr>
            <a:spLocks noGrp="1"/>
          </p:cNvSpPr>
          <p:nvPr>
            <p:ph type="subTitle" idx="1"/>
          </p:nvPr>
        </p:nvSpPr>
        <p:spPr>
          <a:xfrm>
            <a:off x="1507466" y="4050835"/>
            <a:ext cx="7768959" cy="1096898"/>
          </a:xfrm>
        </p:spPr>
        <p:txBody>
          <a:bodyPr anchor="t"/>
          <a:lstStyle>
            <a:lvl1pPr marL="0" indent="0" algn="r">
              <a:buNone/>
              <a:defRPr>
                <a:solidFill>
                  <a:schemeClr val="accent1">
                    <a:lumMod val="50000"/>
                  </a:schemeClr>
                </a:solidFill>
              </a:defRPr>
            </a:lvl1pPr>
            <a:lvl2pPr marL="548640" indent="0" algn="ctr">
              <a:buNone/>
              <a:defRPr>
                <a:solidFill>
                  <a:schemeClr val="tx1">
                    <a:tint val="75000"/>
                  </a:schemeClr>
                </a:solidFill>
              </a:defRPr>
            </a:lvl2pPr>
            <a:lvl3pPr marL="1097280" indent="0" algn="ctr">
              <a:buNone/>
              <a:defRPr>
                <a:solidFill>
                  <a:schemeClr val="tx1">
                    <a:tint val="75000"/>
                  </a:schemeClr>
                </a:solidFill>
              </a:defRPr>
            </a:lvl3pPr>
            <a:lvl4pPr marL="1645920" indent="0" algn="ctr">
              <a:buNone/>
              <a:defRPr>
                <a:solidFill>
                  <a:schemeClr val="tx1">
                    <a:tint val="75000"/>
                  </a:schemeClr>
                </a:solidFill>
              </a:defRPr>
            </a:lvl4pPr>
            <a:lvl5pPr marL="2194560" indent="0" algn="ctr">
              <a:buNone/>
              <a:defRPr>
                <a:solidFill>
                  <a:schemeClr val="tx1">
                    <a:tint val="75000"/>
                  </a:schemeClr>
                </a:solidFill>
              </a:defRPr>
            </a:lvl5pPr>
            <a:lvl6pPr marL="2743200" indent="0" algn="ctr">
              <a:buNone/>
              <a:defRPr>
                <a:solidFill>
                  <a:schemeClr val="tx1">
                    <a:tint val="75000"/>
                  </a:schemeClr>
                </a:solidFill>
              </a:defRPr>
            </a:lvl6pPr>
            <a:lvl7pPr marL="3291840" indent="0" algn="ctr">
              <a:buNone/>
              <a:defRPr>
                <a:solidFill>
                  <a:schemeClr val="tx1">
                    <a:tint val="75000"/>
                  </a:schemeClr>
                </a:solidFill>
              </a:defRPr>
            </a:lvl7pPr>
            <a:lvl8pPr marL="3840480" indent="0" algn="ctr">
              <a:buNone/>
              <a:defRPr>
                <a:solidFill>
                  <a:schemeClr val="tx1">
                    <a:tint val="75000"/>
                  </a:schemeClr>
                </a:solidFill>
              </a:defRPr>
            </a:lvl8pPr>
            <a:lvl9pPr marL="4389120" indent="0" algn="ctr">
              <a:buNone/>
              <a:defRPr>
                <a:solidFill>
                  <a:schemeClr val="tx1">
                    <a:tint val="75000"/>
                  </a:schemeClr>
                </a:solidFill>
              </a:defRPr>
            </a:lvl9pPr>
          </a:lstStyle>
          <a:p>
            <a:r>
              <a:rPr lang="ru-RU"/>
              <a:t>Образец подзаголовка</a:t>
            </a:r>
            <a:endParaRPr lang="en-US" dirty="0"/>
          </a:p>
        </p:txBody>
      </p:sp>
      <p:sp>
        <p:nvSpPr>
          <p:cNvPr id="30" name="Freeform 18"/>
          <p:cNvSpPr/>
          <p:nvPr/>
        </p:nvSpPr>
        <p:spPr>
          <a:xfrm flipH="1" flipV="1">
            <a:off x="-10478" y="-8467"/>
            <a:ext cx="1489747" cy="4934387"/>
          </a:xfrm>
          <a:custGeom>
            <a:avLst/>
            <a:gdLst>
              <a:gd name="connsiteX0" fmla="*/ 2247099 w 2269442"/>
              <a:gd name="connsiteY0" fmla="*/ 0 h 6866466"/>
              <a:gd name="connsiteX1" fmla="*/ 0 w 2269442"/>
              <a:gd name="connsiteY1" fmla="*/ 6858000 h 6866466"/>
              <a:gd name="connsiteX2" fmla="*/ 2269067 w 2269442"/>
              <a:gd name="connsiteY2" fmla="*/ 6866466 h 6866466"/>
              <a:gd name="connsiteX3" fmla="*/ 2260600 w 2269442"/>
              <a:gd name="connsiteY3" fmla="*/ 8466 h 6866466"/>
              <a:gd name="connsiteX4" fmla="*/ 2247099 w 2269442"/>
              <a:gd name="connsiteY4" fmla="*/ 0 h 68664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9442" h="6866466">
                <a:moveTo>
                  <a:pt x="2247099" y="0"/>
                </a:moveTo>
                <a:lnTo>
                  <a:pt x="0" y="6858000"/>
                </a:lnTo>
                <a:lnTo>
                  <a:pt x="2269067" y="6866466"/>
                </a:lnTo>
                <a:cubicBezTo>
                  <a:pt x="2271889" y="4580466"/>
                  <a:pt x="2257778" y="2294466"/>
                  <a:pt x="2260600" y="8466"/>
                </a:cubicBezTo>
                <a:lnTo>
                  <a:pt x="2247099"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Freeform 20"/>
          <p:cNvSpPr/>
          <p:nvPr/>
        </p:nvSpPr>
        <p:spPr>
          <a:xfrm rot="10800000">
            <a:off x="-10229" y="0"/>
            <a:ext cx="3351420" cy="2937934"/>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pic>
        <p:nvPicPr>
          <p:cNvPr id="10" name="Рисунок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65931"/>
            <a:ext cx="2100272" cy="1575204"/>
          </a:xfrm>
          <a:prstGeom prst="rect">
            <a:avLst/>
          </a:prstGeom>
        </p:spPr>
      </p:pic>
    </p:spTree>
    <p:extLst>
      <p:ext uri="{BB962C8B-B14F-4D97-AF65-F5344CB8AC3E}">
        <p14:creationId xmlns:p14="http://schemas.microsoft.com/office/powerpoint/2010/main" val="340845580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cSld name="7_Title Slide">
    <p:spTree>
      <p:nvGrpSpPr>
        <p:cNvPr id="1" name=""/>
        <p:cNvGrpSpPr/>
        <p:nvPr/>
      </p:nvGrpSpPr>
      <p:grpSpPr>
        <a:xfrm>
          <a:off x="0" y="0"/>
          <a:ext cx="0" cy="0"/>
          <a:chOff x="0" y="0"/>
          <a:chExt cx="0" cy="0"/>
        </a:xfrm>
      </p:grpSpPr>
      <p:sp>
        <p:nvSpPr>
          <p:cNvPr id="12" name="Line">
            <a:extLst>
              <a:ext uri="{FF2B5EF4-FFF2-40B4-BE49-F238E27FC236}">
                <a16:creationId xmlns:a16="http://schemas.microsoft.com/office/drawing/2014/main" xmlns="" id="{20208602-AC7C-4641-9A6F-07A4D8C32F47}"/>
              </a:ext>
            </a:extLst>
          </p:cNvPr>
          <p:cNvSpPr/>
          <p:nvPr/>
        </p:nvSpPr>
        <p:spPr>
          <a:xfrm>
            <a:off x="-124168" y="1162263"/>
            <a:ext cx="12441129" cy="1"/>
          </a:xfrm>
          <a:prstGeom prst="line">
            <a:avLst/>
          </a:prstGeom>
          <a:ln w="63500">
            <a:solidFill>
              <a:srgbClr val="FFCC00"/>
            </a:solidFill>
            <a:miter lim="400000"/>
          </a:ln>
        </p:spPr>
        <p:txBody>
          <a:bodyPr lIns="0" tIns="0" rIns="0" bIns="0" anchor="ctr">
            <a:noAutofit/>
          </a:bodyPr>
          <a:lstStyle/>
          <a:p>
            <a:pPr algn="ctr" defTabSz="412750">
              <a:defRPr sz="3200" b="0" cap="none" spc="0">
                <a:ln>
                  <a:noFill/>
                </a:ln>
                <a:solidFill>
                  <a:srgbClr val="FFFFFF"/>
                </a:solidFill>
                <a:latin typeface="Helvetica Neue Medium"/>
                <a:ea typeface="Helvetica Neue Medium"/>
                <a:cs typeface="Helvetica Neue Medium"/>
                <a:sym typeface="Helvetica Neue Medium"/>
              </a:defRPr>
            </a:pPr>
            <a:endParaRPr sz="1600">
              <a:solidFill>
                <a:schemeClr val="tx2"/>
              </a:solidFill>
            </a:endParaRPr>
          </a:p>
        </p:txBody>
      </p:sp>
      <p:sp>
        <p:nvSpPr>
          <p:cNvPr id="7" name="Title 1">
            <a:extLst>
              <a:ext uri="{FF2B5EF4-FFF2-40B4-BE49-F238E27FC236}">
                <a16:creationId xmlns:a16="http://schemas.microsoft.com/office/drawing/2014/main" xmlns="" id="{423D82F9-CBA0-744D-BC7C-98E5D6A4DD46}"/>
              </a:ext>
            </a:extLst>
          </p:cNvPr>
          <p:cNvSpPr>
            <a:spLocks noGrp="1"/>
          </p:cNvSpPr>
          <p:nvPr>
            <p:ph type="ctrTitle"/>
          </p:nvPr>
        </p:nvSpPr>
        <p:spPr>
          <a:xfrm>
            <a:off x="470145" y="0"/>
            <a:ext cx="11243192" cy="1145272"/>
          </a:xfrm>
          <a:prstGeom prst="rect">
            <a:avLst/>
          </a:prstGeom>
        </p:spPr>
        <p:txBody>
          <a:bodyPr wrap="square" anchor="ctr">
            <a:noAutofit/>
          </a:bodyPr>
          <a:lstStyle>
            <a:lvl1pPr algn="l">
              <a:defRPr sz="3000">
                <a:solidFill>
                  <a:schemeClr val="tx2"/>
                </a:solidFill>
                <a:latin typeface="Georgia" panose="02040502050405020303" pitchFamily="18" charset="0"/>
              </a:defRPr>
            </a:lvl1pPr>
          </a:lstStyle>
          <a:p>
            <a:r>
              <a:rPr lang="ru-RU"/>
              <a:t>Образец заголовка</a:t>
            </a:r>
            <a:endParaRPr lang="en-US" dirty="0"/>
          </a:p>
        </p:txBody>
      </p:sp>
      <p:sp>
        <p:nvSpPr>
          <p:cNvPr id="9" name="Footer Placeholder 4">
            <a:extLst>
              <a:ext uri="{FF2B5EF4-FFF2-40B4-BE49-F238E27FC236}">
                <a16:creationId xmlns:a16="http://schemas.microsoft.com/office/drawing/2014/main" xmlns="" id="{7DF9CD4A-4E45-514F-AB06-B975C3B49D13}"/>
              </a:ext>
            </a:extLst>
          </p:cNvPr>
          <p:cNvSpPr>
            <a:spLocks noGrp="1"/>
          </p:cNvSpPr>
          <p:nvPr>
            <p:ph type="ftr" sz="quarter" idx="11"/>
          </p:nvPr>
        </p:nvSpPr>
        <p:spPr>
          <a:xfrm rot="16200000">
            <a:off x="10189578" y="4454762"/>
            <a:ext cx="3533802" cy="144911"/>
          </a:xfrm>
          <a:prstGeom prst="rect">
            <a:avLst/>
          </a:prstGeom>
        </p:spPr>
        <p:txBody>
          <a:bodyPr anchor="ctr"/>
          <a:lstStyle>
            <a:lvl1pPr algn="l">
              <a:defRPr sz="750" spc="150">
                <a:solidFill>
                  <a:schemeClr val="tx2"/>
                </a:solidFill>
              </a:defRPr>
            </a:lvl1pPr>
          </a:lstStyle>
          <a:p>
            <a:r>
              <a:rPr lang="ru-RU"/>
              <a:t>ЯНДЕКС.УЧЕБНИК ДЛЯ НАЧАЛЬНОЙ ШКОЛЫ</a:t>
            </a:r>
            <a:endParaRPr lang="x-none"/>
          </a:p>
        </p:txBody>
      </p:sp>
      <p:sp>
        <p:nvSpPr>
          <p:cNvPr id="11" name="Slide Number Placeholder 5">
            <a:extLst>
              <a:ext uri="{FF2B5EF4-FFF2-40B4-BE49-F238E27FC236}">
                <a16:creationId xmlns:a16="http://schemas.microsoft.com/office/drawing/2014/main" xmlns="" id="{3F117E17-D9A1-4F4A-B511-4294C0CD164D}"/>
              </a:ext>
            </a:extLst>
          </p:cNvPr>
          <p:cNvSpPr>
            <a:spLocks noGrp="1"/>
          </p:cNvSpPr>
          <p:nvPr>
            <p:ph type="sldNum" sz="quarter" idx="12"/>
          </p:nvPr>
        </p:nvSpPr>
        <p:spPr>
          <a:xfrm>
            <a:off x="11849316" y="6412309"/>
            <a:ext cx="214326" cy="365125"/>
          </a:xfrm>
          <a:prstGeom prst="rect">
            <a:avLst/>
          </a:prstGeom>
        </p:spPr>
        <p:txBody>
          <a:bodyPr/>
          <a:lstStyle>
            <a:lvl1pPr algn="ctr">
              <a:defRPr sz="750">
                <a:solidFill>
                  <a:schemeClr val="tx2"/>
                </a:solidFill>
              </a:defRPr>
            </a:lvl1pPr>
          </a:lstStyle>
          <a:p>
            <a:fld id="{922B6D4D-164A-9E43-B00A-6F12B8C4E2FE}" type="slidenum">
              <a:rPr lang="x-none" smtClean="0"/>
              <a:pPr/>
              <a:t>‹#›</a:t>
            </a:fld>
            <a:endParaRPr lang="x-none"/>
          </a:p>
        </p:txBody>
      </p:sp>
      <p:sp>
        <p:nvSpPr>
          <p:cNvPr id="8" name="Text Placeholder 3">
            <a:extLst>
              <a:ext uri="{FF2B5EF4-FFF2-40B4-BE49-F238E27FC236}">
                <a16:creationId xmlns:a16="http://schemas.microsoft.com/office/drawing/2014/main" xmlns="" id="{58464FED-5235-3745-8263-1CA9A2905431}"/>
              </a:ext>
            </a:extLst>
          </p:cNvPr>
          <p:cNvSpPr>
            <a:spLocks noGrp="1"/>
          </p:cNvSpPr>
          <p:nvPr>
            <p:ph type="body" sz="half" idx="28"/>
          </p:nvPr>
        </p:nvSpPr>
        <p:spPr>
          <a:xfrm>
            <a:off x="483429" y="1557602"/>
            <a:ext cx="6943090" cy="4805892"/>
          </a:xfrm>
          <a:prstGeom prst="rect">
            <a:avLst/>
          </a:prstGeom>
        </p:spPr>
        <p:txBody>
          <a:bodyPr wrap="square" lIns="90000">
            <a:noAutofit/>
          </a:bodyPr>
          <a:lstStyle>
            <a:lvl1pPr marL="447675" indent="-447675">
              <a:lnSpc>
                <a:spcPct val="100000"/>
              </a:lnSpc>
              <a:buClr>
                <a:schemeClr val="accent4">
                  <a:lumMod val="75000"/>
                </a:schemeClr>
              </a:buClr>
              <a:buSzPct val="80000"/>
              <a:buFont typeface=".PingFang SC Regular"/>
              <a:buChar char="＞"/>
              <a:tabLst/>
              <a:defRPr sz="2500">
                <a:solidFill>
                  <a:schemeClr val="tx2"/>
                </a:solidFill>
              </a:defRPr>
            </a:lvl1pPr>
            <a:lvl2pPr marL="457177" indent="0">
              <a:buNone/>
              <a:defRPr sz="1400"/>
            </a:lvl2pPr>
            <a:lvl3pPr marL="914355" indent="0">
              <a:buNone/>
              <a:defRPr sz="1200"/>
            </a:lvl3pPr>
            <a:lvl4pPr marL="1371532" indent="0">
              <a:buNone/>
              <a:defRPr sz="1000"/>
            </a:lvl4pPr>
            <a:lvl5pPr marL="1828709" indent="0">
              <a:buNone/>
              <a:defRPr sz="1000"/>
            </a:lvl5pPr>
            <a:lvl6pPr marL="2285886" indent="0">
              <a:buNone/>
              <a:defRPr sz="1000"/>
            </a:lvl6pPr>
            <a:lvl7pPr marL="2743063" indent="0">
              <a:buNone/>
              <a:defRPr sz="1000"/>
            </a:lvl7pPr>
            <a:lvl8pPr marL="3200240" indent="0">
              <a:buNone/>
              <a:defRPr sz="1000"/>
            </a:lvl8pPr>
            <a:lvl9pPr marL="3657417" indent="0">
              <a:buNone/>
              <a:defRPr sz="1000"/>
            </a:lvl9pPr>
          </a:lstStyle>
          <a:p>
            <a:pPr lvl="0"/>
            <a:r>
              <a:rPr lang="ru-RU"/>
              <a:t>Образец текста</a:t>
            </a:r>
          </a:p>
        </p:txBody>
      </p:sp>
    </p:spTree>
    <p:extLst>
      <p:ext uri="{BB962C8B-B14F-4D97-AF65-F5344CB8AC3E}">
        <p14:creationId xmlns:p14="http://schemas.microsoft.com/office/powerpoint/2010/main" val="4086819619"/>
      </p:ext>
    </p:extLst>
  </p:cSld>
  <p:clrMapOvr>
    <a:masterClrMapping/>
  </p:clrMapOvr>
  <p:extLst>
    <p:ext uri="{DCECCB84-F9BA-43D5-87BE-67443E8EF086}">
      <p15:sldGuideLst xmlns:p15="http://schemas.microsoft.com/office/powerpoint/2012/main" xmlns="">
        <p15:guide id="1" orient="horz" pos="4320">
          <p15:clr>
            <a:srgbClr val="FBAE40"/>
          </p15:clr>
        </p15:guide>
        <p15:guide id="2" pos="7679">
          <p15:clr>
            <a:srgbClr val="FBAE40"/>
          </p15:clr>
        </p15:guide>
        <p15:guide id="3" pos="581">
          <p15:clr>
            <a:srgbClr val="FBAE40"/>
          </p15:clr>
        </p15:guide>
        <p15:guide id="4" pos="14756">
          <p15:clr>
            <a:srgbClr val="FBAE40"/>
          </p15:clr>
        </p15:guide>
        <p15:guide id="5" pos="7884">
          <p15:clr>
            <a:srgbClr val="FBAE40"/>
          </p15:clr>
        </p15:guide>
        <p15:guide id="6" pos="7453">
          <p15:clr>
            <a:srgbClr val="FBAE40"/>
          </p15:clr>
        </p15:guide>
        <p15:guide id="7" pos="5434">
          <p15:clr>
            <a:srgbClr val="FBAE40"/>
          </p15:clr>
        </p15:guide>
        <p15:guide id="8" pos="4981">
          <p15:clr>
            <a:srgbClr val="FBAE40"/>
          </p15:clr>
        </p15:guide>
        <p15:guide id="9" pos="2985">
          <p15:clr>
            <a:srgbClr val="FBAE40"/>
          </p15:clr>
        </p15:guide>
        <p15:guide id="10" pos="2509">
          <p15:clr>
            <a:srgbClr val="FBAE40"/>
          </p15:clr>
        </p15:guide>
        <p15:guide id="11" pos="9902">
          <p15:clr>
            <a:srgbClr val="FBAE40"/>
          </p15:clr>
        </p15:guide>
        <p15:guide id="12" pos="10356">
          <p15:clr>
            <a:srgbClr val="FBAE40"/>
          </p15:clr>
        </p15:guide>
        <p15:guide id="13" pos="12374">
          <p15:clr>
            <a:srgbClr val="FBAE40"/>
          </p15:clr>
        </p15:guide>
        <p15:guide id="14" pos="12828">
          <p15:clr>
            <a:srgbClr val="FBAE40"/>
          </p15:clr>
        </p15:guide>
        <p15:guide id="15" orient="horz" pos="1939">
          <p15:clr>
            <a:srgbClr val="FBAE40"/>
          </p15:clr>
        </p15:guide>
        <p15:guide id="16" orient="horz" pos="8017">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1"/>
      </p:bgRef>
    </p:bg>
    <p:spTree>
      <p:nvGrpSpPr>
        <p:cNvPr id="1" name=""/>
        <p:cNvGrpSpPr/>
        <p:nvPr/>
      </p:nvGrpSpPr>
      <p:grpSpPr>
        <a:xfrm>
          <a:off x="0" y="0"/>
          <a:ext cx="0" cy="0"/>
          <a:chOff x="0" y="0"/>
          <a:chExt cx="0" cy="0"/>
        </a:xfrm>
      </p:grpSpPr>
      <p:sp>
        <p:nvSpPr>
          <p:cNvPr id="17" name="Прямоугольник 16"/>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sz="1800">
              <a:solidFill>
                <a:prstClr val="black"/>
              </a:solidFill>
            </a:endParaRPr>
          </a:p>
        </p:txBody>
      </p:sp>
      <p:sp>
        <p:nvSpPr>
          <p:cNvPr id="15" name="Прямоугольник 14"/>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sz="1800">
              <a:solidFill>
                <a:prstClr val="black"/>
              </a:solidFill>
            </a:endParaRPr>
          </a:p>
        </p:txBody>
      </p:sp>
      <p:sp>
        <p:nvSpPr>
          <p:cNvPr id="16" name="Прямоугольник 15"/>
          <p:cNvSpPr>
            <a:spLocks noChangeArrowheads="1"/>
          </p:cNvSpPr>
          <p:nvPr/>
        </p:nvSpPr>
        <p:spPr bwMode="white">
          <a:xfrm>
            <a:off x="0" y="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sz="1800">
              <a:solidFill>
                <a:prstClr val="black"/>
              </a:solidFill>
            </a:endParaRPr>
          </a:p>
        </p:txBody>
      </p:sp>
      <p:sp>
        <p:nvSpPr>
          <p:cNvPr id="18" name="Прямоугольник 17"/>
          <p:cNvSpPr>
            <a:spLocks noChangeArrowheads="1"/>
          </p:cNvSpPr>
          <p:nvPr/>
        </p:nvSpPr>
        <p:spPr bwMode="white">
          <a:xfrm>
            <a:off x="11988800" y="1905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sz="1800">
              <a:solidFill>
                <a:prstClr val="black"/>
              </a:solidFill>
            </a:endParaRPr>
          </a:p>
        </p:txBody>
      </p:sp>
      <p:sp>
        <p:nvSpPr>
          <p:cNvPr id="19" name="Прямоугольник 18"/>
          <p:cNvSpPr>
            <a:spLocks noChangeArrowheads="1"/>
          </p:cNvSpPr>
          <p:nvPr/>
        </p:nvSpPr>
        <p:spPr bwMode="white">
          <a:xfrm>
            <a:off x="203200" y="2286000"/>
            <a:ext cx="11777472"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sz="1800">
              <a:solidFill>
                <a:prstClr val="black"/>
              </a:solidFill>
            </a:endParaRPr>
          </a:p>
        </p:txBody>
      </p:sp>
      <p:sp>
        <p:nvSpPr>
          <p:cNvPr id="12" name="Прямоугольник 11"/>
          <p:cNvSpPr>
            <a:spLocks noChangeArrowheads="1"/>
          </p:cNvSpPr>
          <p:nvPr/>
        </p:nvSpPr>
        <p:spPr bwMode="auto">
          <a:xfrm>
            <a:off x="207264" y="142352"/>
            <a:ext cx="11777472"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sz="1800">
              <a:solidFill>
                <a:prstClr val="black"/>
              </a:solidFill>
            </a:endParaRPr>
          </a:p>
        </p:txBody>
      </p:sp>
      <p:sp>
        <p:nvSpPr>
          <p:cNvPr id="3" name="Текст 2"/>
          <p:cNvSpPr>
            <a:spLocks noGrp="1"/>
          </p:cNvSpPr>
          <p:nvPr>
            <p:ph type="body" idx="1"/>
          </p:nvPr>
        </p:nvSpPr>
        <p:spPr>
          <a:xfrm>
            <a:off x="1824568" y="2743200"/>
            <a:ext cx="8640232"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a:t>Образец текста</a:t>
            </a:r>
          </a:p>
        </p:txBody>
      </p:sp>
      <p:sp>
        <p:nvSpPr>
          <p:cNvPr id="13" name="Прямоугольник 12"/>
          <p:cNvSpPr>
            <a:spLocks noChangeArrowheads="1"/>
          </p:cNvSpPr>
          <p:nvPr/>
        </p:nvSpPr>
        <p:spPr bwMode="auto">
          <a:xfrm>
            <a:off x="195072" y="6391657"/>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sz="1800">
              <a:solidFill>
                <a:prstClr val="black"/>
              </a:solidFill>
            </a:endParaRPr>
          </a:p>
        </p:txBody>
      </p:sp>
      <p:sp>
        <p:nvSpPr>
          <p:cNvPr id="14" name="Прямоугольник 13"/>
          <p:cNvSpPr>
            <a:spLocks noChangeArrowheads="1"/>
          </p:cNvSpPr>
          <p:nvPr/>
        </p:nvSpPr>
        <p:spPr bwMode="auto">
          <a:xfrm>
            <a:off x="203200" y="152400"/>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lang="en-US" sz="1800" dirty="0">
              <a:solidFill>
                <a:prstClr val="black"/>
              </a:solidFill>
            </a:endParaRPr>
          </a:p>
        </p:txBody>
      </p:sp>
      <p:sp>
        <p:nvSpPr>
          <p:cNvPr id="5" name="Нижний колонтитул 4"/>
          <p:cNvSpPr>
            <a:spLocks noGrp="1"/>
          </p:cNvSpPr>
          <p:nvPr>
            <p:ph type="ftr" sz="quarter" idx="11"/>
          </p:nvPr>
        </p:nvSpPr>
        <p:spPr/>
        <p:txBody>
          <a:bodyPr/>
          <a:lstStyle/>
          <a:p>
            <a:endParaRPr lang="ru-RU"/>
          </a:p>
        </p:txBody>
      </p:sp>
      <p:sp>
        <p:nvSpPr>
          <p:cNvPr id="4" name="Дата 3"/>
          <p:cNvSpPr>
            <a:spLocks noGrp="1"/>
          </p:cNvSpPr>
          <p:nvPr>
            <p:ph type="dt" sz="half" idx="10"/>
          </p:nvPr>
        </p:nvSpPr>
        <p:spPr/>
        <p:txBody>
          <a:bodyPr/>
          <a:lstStyle/>
          <a:p>
            <a:fld id="{D2004701-2A15-4135-976B-D8DEDB949CBE}" type="datetime1">
              <a:rPr lang="ru-RU" smtClean="0"/>
              <a:t>19.04.2022</a:t>
            </a:fld>
            <a:endParaRPr lang="ru-RU"/>
          </a:p>
        </p:txBody>
      </p:sp>
      <p:sp>
        <p:nvSpPr>
          <p:cNvPr id="8" name="Прямая соединительная линия 7"/>
          <p:cNvSpPr>
            <a:spLocks noChangeShapeType="1"/>
          </p:cNvSpPr>
          <p:nvPr/>
        </p:nvSpPr>
        <p:spPr bwMode="auto">
          <a:xfrm>
            <a:off x="203200" y="2438400"/>
            <a:ext cx="11777472"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lang="en-US" sz="1800">
              <a:solidFill>
                <a:prstClr val="black"/>
              </a:solidFill>
            </a:endParaRPr>
          </a:p>
        </p:txBody>
      </p:sp>
      <p:sp>
        <p:nvSpPr>
          <p:cNvPr id="10" name="Овал 9"/>
          <p:cNvSpPr/>
          <p:nvPr/>
        </p:nvSpPr>
        <p:spPr>
          <a:xfrm>
            <a:off x="5689600" y="2115312"/>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11" name="Овал 10"/>
          <p:cNvSpPr/>
          <p:nvPr/>
        </p:nvSpPr>
        <p:spPr>
          <a:xfrm>
            <a:off x="5815584" y="2209800"/>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6" name="Номер слайда 5"/>
          <p:cNvSpPr>
            <a:spLocks noGrp="1"/>
          </p:cNvSpPr>
          <p:nvPr>
            <p:ph type="sldNum" sz="quarter" idx="12"/>
          </p:nvPr>
        </p:nvSpPr>
        <p:spPr>
          <a:xfrm>
            <a:off x="5791200" y="2199451"/>
            <a:ext cx="609600" cy="441325"/>
          </a:xfrm>
        </p:spPr>
        <p:txBody>
          <a:bodyPr/>
          <a:lstStyle>
            <a:lvl1pPr>
              <a:defRPr>
                <a:solidFill>
                  <a:schemeClr val="accent3">
                    <a:shade val="75000"/>
                  </a:schemeClr>
                </a:solidFill>
              </a:defRPr>
            </a:lvl1pPr>
          </a:lstStyle>
          <a:p>
            <a:fld id="{EBC6AF26-80AC-4F1E-9D9A-D92735B28D72}" type="slidenum">
              <a:rPr lang="ru-RU" smtClean="0"/>
              <a:t>‹#›</a:t>
            </a:fld>
            <a:endParaRPr lang="ru-RU"/>
          </a:p>
        </p:txBody>
      </p:sp>
      <p:sp>
        <p:nvSpPr>
          <p:cNvPr id="2" name="Заголовок 1"/>
          <p:cNvSpPr>
            <a:spLocks noGrp="1"/>
          </p:cNvSpPr>
          <p:nvPr>
            <p:ph type="title"/>
          </p:nvPr>
        </p:nvSpPr>
        <p:spPr>
          <a:xfrm>
            <a:off x="963084" y="533400"/>
            <a:ext cx="10363200" cy="1524000"/>
          </a:xfrm>
        </p:spPr>
        <p:txBody>
          <a:bodyPr anchor="b"/>
          <a:lstStyle>
            <a:lvl1pPr algn="ctr">
              <a:buNone/>
              <a:defRPr sz="4200" b="0" cap="none" baseline="0">
                <a:solidFill>
                  <a:srgbClr val="FFFFFF"/>
                </a:solidFill>
              </a:defRPr>
            </a:lvl1pPr>
          </a:lstStyle>
          <a:p>
            <a:r>
              <a:rPr kumimoji="0" lang="ru-RU"/>
              <a:t>Образец заголовка</a:t>
            </a:r>
            <a:endParaRPr kumimoji="0" lang="en-US"/>
          </a:p>
        </p:txBody>
      </p:sp>
    </p:spTree>
    <p:extLst>
      <p:ext uri="{BB962C8B-B14F-4D97-AF65-F5344CB8AC3E}">
        <p14:creationId xmlns:p14="http://schemas.microsoft.com/office/powerpoint/2010/main" val="1974586152"/>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02336" y="228600"/>
            <a:ext cx="11379200" cy="758952"/>
          </a:xfrm>
        </p:spPr>
        <p:txBody>
          <a:bodyPr/>
          <a:lstStyle/>
          <a:p>
            <a:r>
              <a:rPr kumimoji="0" lang="ru-RU"/>
              <a:t>Образец заголовка</a:t>
            </a:r>
            <a:endParaRPr kumimoji="0" lang="en-US"/>
          </a:p>
        </p:txBody>
      </p:sp>
      <p:sp>
        <p:nvSpPr>
          <p:cNvPr id="5" name="Дата 4"/>
          <p:cNvSpPr>
            <a:spLocks noGrp="1"/>
          </p:cNvSpPr>
          <p:nvPr>
            <p:ph type="dt" sz="half" idx="10"/>
          </p:nvPr>
        </p:nvSpPr>
        <p:spPr>
          <a:xfrm>
            <a:off x="7721600" y="6409944"/>
            <a:ext cx="4059936" cy="365760"/>
          </a:xfrm>
        </p:spPr>
        <p:txBody>
          <a:bodyPr/>
          <a:lstStyle/>
          <a:p>
            <a:fld id="{D8FA643F-945D-4748-81B7-C51C28E0E11C}" type="datetime1">
              <a:rPr lang="ru-RU" smtClean="0"/>
              <a:t>19.04.2022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BC6AF26-80AC-4F1E-9D9A-D92735B28D72}" type="slidenum">
              <a:rPr lang="ru-RU" smtClean="0"/>
              <a:t>‹#›</a:t>
            </a:fld>
            <a:endParaRPr lang="ru-RU"/>
          </a:p>
        </p:txBody>
      </p:sp>
      <p:sp>
        <p:nvSpPr>
          <p:cNvPr id="8" name="Прямая соединительная линия 7"/>
          <p:cNvSpPr>
            <a:spLocks noChangeShapeType="1"/>
          </p:cNvSpPr>
          <p:nvPr/>
        </p:nvSpPr>
        <p:spPr bwMode="auto">
          <a:xfrm flipV="1">
            <a:off x="6084107" y="1575653"/>
            <a:ext cx="11895"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lang="en-US" sz="1800">
              <a:solidFill>
                <a:prstClr val="black"/>
              </a:solidFill>
            </a:endParaRPr>
          </a:p>
        </p:txBody>
      </p:sp>
      <p:sp>
        <p:nvSpPr>
          <p:cNvPr id="10" name="Содержимое 9"/>
          <p:cNvSpPr>
            <a:spLocks noGrp="1"/>
          </p:cNvSpPr>
          <p:nvPr>
            <p:ph sz="half" idx="1"/>
          </p:nvPr>
        </p:nvSpPr>
        <p:spPr>
          <a:xfrm>
            <a:off x="402336" y="1371600"/>
            <a:ext cx="5384800" cy="4681728"/>
          </a:xfrm>
        </p:spPr>
        <p:txBody>
          <a:bodyPr/>
          <a:lstStyle>
            <a:lvl1pPr>
              <a:defRPr sz="2500"/>
            </a:lvl1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12" name="Содержимое 11"/>
          <p:cNvSpPr>
            <a:spLocks noGrp="1"/>
          </p:cNvSpPr>
          <p:nvPr>
            <p:ph sz="half" idx="2"/>
          </p:nvPr>
        </p:nvSpPr>
        <p:spPr>
          <a:xfrm>
            <a:off x="6400800" y="1371600"/>
            <a:ext cx="5384800" cy="4681728"/>
          </a:xfrm>
        </p:spPr>
        <p:txBody>
          <a:bodyPr/>
          <a:lstStyle>
            <a:lvl1pPr>
              <a:defRPr sz="2500"/>
            </a:lvl1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Tree>
    <p:extLst>
      <p:ext uri="{BB962C8B-B14F-4D97-AF65-F5344CB8AC3E}">
        <p14:creationId xmlns:p14="http://schemas.microsoft.com/office/powerpoint/2010/main" val="3701313193"/>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bg>
      <p:bgRef idx="1001">
        <a:schemeClr val="bg2"/>
      </p:bgRef>
    </p:bg>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flipV="1">
            <a:off x="6096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lang="en-US" sz="1800">
              <a:solidFill>
                <a:prstClr val="black"/>
              </a:solidFill>
            </a:endParaRPr>
          </a:p>
        </p:txBody>
      </p:sp>
      <p:sp>
        <p:nvSpPr>
          <p:cNvPr id="20" name="Прямоугольник 19"/>
          <p:cNvSpPr>
            <a:spLocks noChangeArrowheads="1"/>
          </p:cNvSpPr>
          <p:nvPr/>
        </p:nvSpPr>
        <p:spPr bwMode="white">
          <a:xfrm>
            <a:off x="0" y="0"/>
            <a:ext cx="12192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sz="1800">
              <a:solidFill>
                <a:prstClr val="black"/>
              </a:solidFill>
            </a:endParaRPr>
          </a:p>
        </p:txBody>
      </p:sp>
      <p:sp>
        <p:nvSpPr>
          <p:cNvPr id="19" name="Прямоугольник 18"/>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sz="1800">
              <a:solidFill>
                <a:prstClr val="black"/>
              </a:solidFill>
            </a:endParaRPr>
          </a:p>
        </p:txBody>
      </p:sp>
      <p:sp>
        <p:nvSpPr>
          <p:cNvPr id="21" name="Прямоугольник 20"/>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sz="1800">
              <a:solidFill>
                <a:prstClr val="black"/>
              </a:solidFill>
            </a:endParaRPr>
          </a:p>
        </p:txBody>
      </p:sp>
      <p:sp>
        <p:nvSpPr>
          <p:cNvPr id="22" name="Прямоугольник 21"/>
          <p:cNvSpPr>
            <a:spLocks noChangeArrowheads="1"/>
          </p:cNvSpPr>
          <p:nvPr/>
        </p:nvSpPr>
        <p:spPr bwMode="white">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sz="1800">
              <a:solidFill>
                <a:prstClr val="black"/>
              </a:solidFill>
            </a:endParaRPr>
          </a:p>
        </p:txBody>
      </p:sp>
      <p:sp>
        <p:nvSpPr>
          <p:cNvPr id="11" name="Прямоугольник 10"/>
          <p:cNvSpPr/>
          <p:nvPr/>
        </p:nvSpPr>
        <p:spPr>
          <a:xfrm>
            <a:off x="203200" y="1371600"/>
            <a:ext cx="11777472"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13" name="Прямоугольник 12"/>
          <p:cNvSpPr>
            <a:spLocks noChangeArrowheads="1"/>
          </p:cNvSpPr>
          <p:nvPr/>
        </p:nvSpPr>
        <p:spPr bwMode="auto">
          <a:xfrm>
            <a:off x="194564" y="6391656"/>
            <a:ext cx="11777472"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sz="1800">
              <a:solidFill>
                <a:prstClr val="black"/>
              </a:solidFill>
            </a:endParaRPr>
          </a:p>
        </p:txBody>
      </p:sp>
      <p:sp>
        <p:nvSpPr>
          <p:cNvPr id="3" name="Текст 2"/>
          <p:cNvSpPr>
            <a:spLocks noGrp="1"/>
          </p:cNvSpPr>
          <p:nvPr>
            <p:ph type="body" idx="1"/>
          </p:nvPr>
        </p:nvSpPr>
        <p:spPr>
          <a:xfrm>
            <a:off x="402336" y="1524000"/>
            <a:ext cx="5386917"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a:t>Образец текста</a:t>
            </a:r>
          </a:p>
        </p:txBody>
      </p:sp>
      <p:sp>
        <p:nvSpPr>
          <p:cNvPr id="4" name="Текст 3"/>
          <p:cNvSpPr>
            <a:spLocks noGrp="1"/>
          </p:cNvSpPr>
          <p:nvPr>
            <p:ph type="body" sz="half" idx="3"/>
          </p:nvPr>
        </p:nvSpPr>
        <p:spPr>
          <a:xfrm>
            <a:off x="6388441" y="1524000"/>
            <a:ext cx="5389033"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ru-RU"/>
              <a:t>Образец текста</a:t>
            </a:r>
          </a:p>
        </p:txBody>
      </p:sp>
      <p:sp>
        <p:nvSpPr>
          <p:cNvPr id="7" name="Дата 6"/>
          <p:cNvSpPr>
            <a:spLocks noGrp="1"/>
          </p:cNvSpPr>
          <p:nvPr>
            <p:ph type="dt" sz="half" idx="10"/>
          </p:nvPr>
        </p:nvSpPr>
        <p:spPr/>
        <p:txBody>
          <a:bodyPr/>
          <a:lstStyle/>
          <a:p>
            <a:fld id="{90EBBC95-2B76-4E59-95E9-AC2C8D337CE3}" type="datetime1">
              <a:rPr lang="ru-RU" smtClean="0"/>
              <a:t>19.04.2022</a:t>
            </a:fld>
            <a:endParaRPr lang="ru-RU"/>
          </a:p>
        </p:txBody>
      </p:sp>
      <p:sp>
        <p:nvSpPr>
          <p:cNvPr id="8" name="Нижний колонтитул 7"/>
          <p:cNvSpPr>
            <a:spLocks noGrp="1"/>
          </p:cNvSpPr>
          <p:nvPr>
            <p:ph type="ftr" sz="quarter" idx="11"/>
          </p:nvPr>
        </p:nvSpPr>
        <p:spPr>
          <a:xfrm>
            <a:off x="406400" y="6409944"/>
            <a:ext cx="4775200" cy="365760"/>
          </a:xfrm>
        </p:spPr>
        <p:txBody>
          <a:bodyPr/>
          <a:lstStyle/>
          <a:p>
            <a:endParaRPr lang="ru-RU"/>
          </a:p>
        </p:txBody>
      </p:sp>
      <p:sp>
        <p:nvSpPr>
          <p:cNvPr id="15" name="Прямая соединительная линия 14"/>
          <p:cNvSpPr>
            <a:spLocks noChangeShapeType="1"/>
          </p:cNvSpPr>
          <p:nvPr/>
        </p:nvSpPr>
        <p:spPr bwMode="auto">
          <a:xfrm>
            <a:off x="203200" y="1280160"/>
            <a:ext cx="11777472"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lang="en-US" sz="1800">
              <a:solidFill>
                <a:prstClr val="black"/>
              </a:solidFill>
            </a:endParaRPr>
          </a:p>
        </p:txBody>
      </p:sp>
      <p:sp>
        <p:nvSpPr>
          <p:cNvPr id="18" name="Прямоугольник 17"/>
          <p:cNvSpPr>
            <a:spLocks noChangeArrowheads="1"/>
          </p:cNvSpPr>
          <p:nvPr/>
        </p:nvSpPr>
        <p:spPr bwMode="auto">
          <a:xfrm>
            <a:off x="203200" y="155448"/>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lang="en-US" sz="1800" dirty="0">
              <a:solidFill>
                <a:prstClr val="black"/>
              </a:solidFill>
            </a:endParaRPr>
          </a:p>
        </p:txBody>
      </p:sp>
      <p:sp>
        <p:nvSpPr>
          <p:cNvPr id="24" name="Содержимое 23"/>
          <p:cNvSpPr>
            <a:spLocks noGrp="1"/>
          </p:cNvSpPr>
          <p:nvPr>
            <p:ph sz="quarter" idx="2"/>
          </p:nvPr>
        </p:nvSpPr>
        <p:spPr>
          <a:xfrm>
            <a:off x="402336" y="2471383"/>
            <a:ext cx="5388864" cy="3818404"/>
          </a:xfrm>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26" name="Содержимое 25"/>
          <p:cNvSpPr>
            <a:spLocks noGrp="1"/>
          </p:cNvSpPr>
          <p:nvPr>
            <p:ph sz="quarter" idx="4"/>
          </p:nvPr>
        </p:nvSpPr>
        <p:spPr>
          <a:xfrm>
            <a:off x="6400800" y="2471383"/>
            <a:ext cx="5384800" cy="3822192"/>
          </a:xfrm>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25" name="Овал 24"/>
          <p:cNvSpPr/>
          <p:nvPr/>
        </p:nvSpPr>
        <p:spPr>
          <a:xfrm>
            <a:off x="5689600" y="956036"/>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27" name="Овал 26"/>
          <p:cNvSpPr/>
          <p:nvPr/>
        </p:nvSpPr>
        <p:spPr>
          <a:xfrm>
            <a:off x="5815584" y="1050524"/>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9" name="Номер слайда 8"/>
          <p:cNvSpPr>
            <a:spLocks noGrp="1"/>
          </p:cNvSpPr>
          <p:nvPr>
            <p:ph type="sldNum" sz="quarter" idx="12"/>
          </p:nvPr>
        </p:nvSpPr>
        <p:spPr>
          <a:xfrm>
            <a:off x="5791200" y="1042417"/>
            <a:ext cx="609600" cy="441325"/>
          </a:xfrm>
        </p:spPr>
        <p:txBody>
          <a:bodyPr/>
          <a:lstStyle>
            <a:lvl1pPr algn="ctr">
              <a:defRPr/>
            </a:lvl1pPr>
          </a:lstStyle>
          <a:p>
            <a:fld id="{EBC6AF26-80AC-4F1E-9D9A-D92735B28D72}" type="slidenum">
              <a:rPr lang="ru-RU" smtClean="0"/>
              <a:t>‹#›</a:t>
            </a:fld>
            <a:endParaRPr lang="ru-RU"/>
          </a:p>
        </p:txBody>
      </p:sp>
      <p:sp>
        <p:nvSpPr>
          <p:cNvPr id="23" name="Заголовок 22"/>
          <p:cNvSpPr>
            <a:spLocks noGrp="1"/>
          </p:cNvSpPr>
          <p:nvPr>
            <p:ph type="title"/>
          </p:nvPr>
        </p:nvSpPr>
        <p:spPr/>
        <p:txBody>
          <a:bodyPr rtlCol="0" anchor="b" anchorCtr="0"/>
          <a:lstStyle/>
          <a:p>
            <a:r>
              <a:rPr kumimoji="0" lang="ru-RU"/>
              <a:t>Образец заголовка</a:t>
            </a:r>
            <a:endParaRPr kumimoji="0" lang="en-US"/>
          </a:p>
        </p:txBody>
      </p:sp>
    </p:spTree>
    <p:extLst>
      <p:ext uri="{BB962C8B-B14F-4D97-AF65-F5344CB8AC3E}">
        <p14:creationId xmlns:p14="http://schemas.microsoft.com/office/powerpoint/2010/main" val="338162699"/>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Дата 2"/>
          <p:cNvSpPr>
            <a:spLocks noGrp="1"/>
          </p:cNvSpPr>
          <p:nvPr>
            <p:ph type="dt" sz="half" idx="10"/>
          </p:nvPr>
        </p:nvSpPr>
        <p:spPr/>
        <p:txBody>
          <a:bodyPr/>
          <a:lstStyle/>
          <a:p>
            <a:fld id="{ABAB5628-1F8A-441B-B463-CB78808DF50C}" type="datetime1">
              <a:rPr lang="ru-RU" smtClean="0"/>
              <a:t>19.04.2022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a:xfrm>
            <a:off x="5791200" y="1036021"/>
            <a:ext cx="609600" cy="441325"/>
          </a:xfrm>
        </p:spPr>
        <p:txBody>
          <a:bodyPr/>
          <a:lstStyle/>
          <a:p>
            <a:fld id="{EBC6AF26-80AC-4F1E-9D9A-D92735B28D72}" type="slidenum">
              <a:rPr lang="ru-RU" smtClean="0"/>
              <a:t>‹#›</a:t>
            </a:fld>
            <a:endParaRPr lang="ru-RU"/>
          </a:p>
        </p:txBody>
      </p:sp>
    </p:spTree>
    <p:extLst>
      <p:ext uri="{BB962C8B-B14F-4D97-AF65-F5344CB8AC3E}">
        <p14:creationId xmlns:p14="http://schemas.microsoft.com/office/powerpoint/2010/main" val="18408439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7" name="Прямоугольник 6"/>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sz="1800">
              <a:solidFill>
                <a:prstClr val="black"/>
              </a:solidFill>
            </a:endParaRPr>
          </a:p>
        </p:txBody>
      </p:sp>
      <p:sp>
        <p:nvSpPr>
          <p:cNvPr id="8" name="Прямоугольник 7"/>
          <p:cNvSpPr>
            <a:spLocks noChangeArrowheads="1"/>
          </p:cNvSpPr>
          <p:nvPr/>
        </p:nvSpPr>
        <p:spPr bwMode="white">
          <a:xfrm>
            <a:off x="0" y="0"/>
            <a:ext cx="12192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sz="1800">
              <a:solidFill>
                <a:prstClr val="black"/>
              </a:solidFill>
            </a:endParaRPr>
          </a:p>
        </p:txBody>
      </p:sp>
      <p:sp>
        <p:nvSpPr>
          <p:cNvPr id="10" name="Прямоугольник 9"/>
          <p:cNvSpPr>
            <a:spLocks noChangeArrowheads="1"/>
          </p:cNvSpPr>
          <p:nvPr/>
        </p:nvSpPr>
        <p:spPr bwMode="white">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sz="1800">
              <a:solidFill>
                <a:prstClr val="black"/>
              </a:solidFill>
            </a:endParaRPr>
          </a:p>
        </p:txBody>
      </p:sp>
      <p:sp>
        <p:nvSpPr>
          <p:cNvPr id="9" name="Прямоугольник 8"/>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sz="1800">
              <a:solidFill>
                <a:prstClr val="black"/>
              </a:solidFill>
            </a:endParaRPr>
          </a:p>
        </p:txBody>
      </p:sp>
      <p:sp>
        <p:nvSpPr>
          <p:cNvPr id="5" name="Прямоугольник 4"/>
          <p:cNvSpPr>
            <a:spLocks noChangeArrowheads="1"/>
          </p:cNvSpPr>
          <p:nvPr/>
        </p:nvSpPr>
        <p:spPr bwMode="auto">
          <a:xfrm>
            <a:off x="195072" y="6391657"/>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sz="1800">
              <a:solidFill>
                <a:prstClr val="black"/>
              </a:solidFill>
            </a:endParaRPr>
          </a:p>
        </p:txBody>
      </p:sp>
      <p:sp>
        <p:nvSpPr>
          <p:cNvPr id="6" name="Прямоугольник 5"/>
          <p:cNvSpPr>
            <a:spLocks noChangeArrowheads="1"/>
          </p:cNvSpPr>
          <p:nvPr/>
        </p:nvSpPr>
        <p:spPr bwMode="auto">
          <a:xfrm>
            <a:off x="203200" y="158496"/>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lang="en-US" sz="1800" dirty="0">
              <a:solidFill>
                <a:prstClr val="black"/>
              </a:solidFill>
            </a:endParaRPr>
          </a:p>
        </p:txBody>
      </p:sp>
      <p:sp>
        <p:nvSpPr>
          <p:cNvPr id="2" name="Дата 1"/>
          <p:cNvSpPr>
            <a:spLocks noGrp="1"/>
          </p:cNvSpPr>
          <p:nvPr>
            <p:ph type="dt" sz="half" idx="10"/>
          </p:nvPr>
        </p:nvSpPr>
        <p:spPr/>
        <p:txBody>
          <a:bodyPr/>
          <a:lstStyle/>
          <a:p>
            <a:fld id="{7DC2170A-62EC-474C-AECB-BC796DB9F103}" type="datetime1">
              <a:rPr lang="ru-RU" smtClean="0"/>
              <a:t>19.04.2022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a:xfrm>
            <a:off x="5689600" y="6324600"/>
            <a:ext cx="812800" cy="441324"/>
          </a:xfrm>
        </p:spPr>
        <p:txBody>
          <a:bodyPr/>
          <a:lstStyle>
            <a:lvl1pPr>
              <a:defRPr>
                <a:solidFill>
                  <a:srgbClr val="FFFFFF"/>
                </a:solidFill>
              </a:defRPr>
            </a:lvl1pPr>
          </a:lstStyle>
          <a:p>
            <a:fld id="{EBC6AF26-80AC-4F1E-9D9A-D92735B28D72}" type="slidenum">
              <a:rPr lang="ru-RU" smtClean="0"/>
              <a:t>‹#›</a:t>
            </a:fld>
            <a:endParaRPr lang="ru-RU"/>
          </a:p>
        </p:txBody>
      </p:sp>
    </p:spTree>
    <p:extLst>
      <p:ext uri="{BB962C8B-B14F-4D97-AF65-F5344CB8AC3E}">
        <p14:creationId xmlns:p14="http://schemas.microsoft.com/office/powerpoint/2010/main" val="22105612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1"/>
      </p:bgRef>
    </p:bg>
    <p:spTree>
      <p:nvGrpSpPr>
        <p:cNvPr id="1" name=""/>
        <p:cNvGrpSpPr/>
        <p:nvPr/>
      </p:nvGrpSpPr>
      <p:grpSpPr>
        <a:xfrm>
          <a:off x="0" y="0"/>
          <a:ext cx="0" cy="0"/>
          <a:chOff x="0" y="0"/>
          <a:chExt cx="0" cy="0"/>
        </a:xfrm>
      </p:grpSpPr>
      <p:sp>
        <p:nvSpPr>
          <p:cNvPr id="19" name="Прямоугольник 18"/>
          <p:cNvSpPr>
            <a:spLocks noChangeArrowheads="1"/>
          </p:cNvSpPr>
          <p:nvPr/>
        </p:nvSpPr>
        <p:spPr bwMode="auto">
          <a:xfrm>
            <a:off x="203200" y="152400"/>
            <a:ext cx="11777472"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sz="1800">
              <a:solidFill>
                <a:prstClr val="black"/>
              </a:solidFill>
            </a:endParaRPr>
          </a:p>
        </p:txBody>
      </p:sp>
      <p:sp>
        <p:nvSpPr>
          <p:cNvPr id="15" name="Прямоугольник 14"/>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sz="1800">
              <a:solidFill>
                <a:prstClr val="black"/>
              </a:solidFill>
            </a:endParaRPr>
          </a:p>
        </p:txBody>
      </p:sp>
      <p:sp>
        <p:nvSpPr>
          <p:cNvPr id="18" name="Прямоугольник 17"/>
          <p:cNvSpPr>
            <a:spLocks noChangeArrowheads="1"/>
          </p:cNvSpPr>
          <p:nvPr/>
        </p:nvSpPr>
        <p:spPr bwMode="white">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sz="1800">
              <a:solidFill>
                <a:prstClr val="black"/>
              </a:solidFill>
            </a:endParaRPr>
          </a:p>
        </p:txBody>
      </p:sp>
      <p:sp>
        <p:nvSpPr>
          <p:cNvPr id="16" name="Прямоугольник 15"/>
          <p:cNvSpPr>
            <a:spLocks noChangeArrowheads="1"/>
          </p:cNvSpPr>
          <p:nvPr/>
        </p:nvSpPr>
        <p:spPr bwMode="white">
          <a:xfrm>
            <a:off x="0" y="0"/>
            <a:ext cx="12192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sz="1800">
              <a:solidFill>
                <a:prstClr val="black"/>
              </a:solidFill>
            </a:endParaRPr>
          </a:p>
        </p:txBody>
      </p:sp>
      <p:sp>
        <p:nvSpPr>
          <p:cNvPr id="17" name="Прямоугольник 16"/>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sz="1800">
              <a:solidFill>
                <a:prstClr val="black"/>
              </a:solidFill>
            </a:endParaRPr>
          </a:p>
        </p:txBody>
      </p:sp>
      <p:sp>
        <p:nvSpPr>
          <p:cNvPr id="13" name="Прямоугольник 12"/>
          <p:cNvSpPr/>
          <p:nvPr/>
        </p:nvSpPr>
        <p:spPr>
          <a:xfrm>
            <a:off x="203200" y="609600"/>
            <a:ext cx="36576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2" name="Заголовок 1"/>
          <p:cNvSpPr>
            <a:spLocks noGrp="1"/>
          </p:cNvSpPr>
          <p:nvPr>
            <p:ph type="title"/>
          </p:nvPr>
        </p:nvSpPr>
        <p:spPr>
          <a:xfrm>
            <a:off x="508000" y="914400"/>
            <a:ext cx="3149600" cy="990600"/>
          </a:xfrm>
        </p:spPr>
        <p:txBody>
          <a:bodyPr anchor="b">
            <a:noAutofit/>
          </a:bodyPr>
          <a:lstStyle>
            <a:lvl1pPr algn="l">
              <a:buNone/>
              <a:defRPr sz="2200" b="1">
                <a:solidFill>
                  <a:srgbClr val="FFFFFF"/>
                </a:solidFill>
              </a:defRPr>
            </a:lvl1pPr>
          </a:lstStyle>
          <a:p>
            <a:r>
              <a:rPr kumimoji="0" lang="ru-RU"/>
              <a:t>Образец заголовка</a:t>
            </a:r>
            <a:endParaRPr kumimoji="0" lang="en-US"/>
          </a:p>
        </p:txBody>
      </p:sp>
      <p:sp>
        <p:nvSpPr>
          <p:cNvPr id="3" name="Текст 2"/>
          <p:cNvSpPr>
            <a:spLocks noGrp="1"/>
          </p:cNvSpPr>
          <p:nvPr>
            <p:ph type="body" idx="2"/>
          </p:nvPr>
        </p:nvSpPr>
        <p:spPr>
          <a:xfrm>
            <a:off x="508000" y="1981201"/>
            <a:ext cx="31496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ru-RU"/>
              <a:t>Образец текста</a:t>
            </a:r>
          </a:p>
        </p:txBody>
      </p:sp>
      <p:sp>
        <p:nvSpPr>
          <p:cNvPr id="8" name="Прямоугольник 7"/>
          <p:cNvSpPr>
            <a:spLocks noChangeArrowheads="1"/>
          </p:cNvSpPr>
          <p:nvPr/>
        </p:nvSpPr>
        <p:spPr bwMode="auto">
          <a:xfrm>
            <a:off x="203200" y="152400"/>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lang="en-US" sz="1800" dirty="0">
              <a:solidFill>
                <a:prstClr val="black"/>
              </a:solidFill>
            </a:endParaRPr>
          </a:p>
        </p:txBody>
      </p:sp>
      <p:sp>
        <p:nvSpPr>
          <p:cNvPr id="9" name="Прямая соединительная линия 8"/>
          <p:cNvSpPr>
            <a:spLocks noChangeShapeType="1"/>
          </p:cNvSpPr>
          <p:nvPr/>
        </p:nvSpPr>
        <p:spPr bwMode="auto">
          <a:xfrm>
            <a:off x="203200" y="533400"/>
            <a:ext cx="11777472"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lang="en-US" sz="1800">
              <a:solidFill>
                <a:prstClr val="black"/>
              </a:solidFill>
            </a:endParaRPr>
          </a:p>
        </p:txBody>
      </p:sp>
      <p:sp>
        <p:nvSpPr>
          <p:cNvPr id="20" name="Содержимое 19"/>
          <p:cNvSpPr>
            <a:spLocks noGrp="1"/>
          </p:cNvSpPr>
          <p:nvPr>
            <p:ph sz="quarter" idx="1"/>
          </p:nvPr>
        </p:nvSpPr>
        <p:spPr>
          <a:xfrm>
            <a:off x="4165600" y="685800"/>
            <a:ext cx="7518400" cy="5410200"/>
          </a:xfrm>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10" name="Овал 9"/>
          <p:cNvSpPr/>
          <p:nvPr/>
        </p:nvSpPr>
        <p:spPr>
          <a:xfrm>
            <a:off x="1727200" y="228600"/>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11" name="Овал 10"/>
          <p:cNvSpPr/>
          <p:nvPr/>
        </p:nvSpPr>
        <p:spPr>
          <a:xfrm>
            <a:off x="1853184" y="323088"/>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7" name="Номер слайда 6"/>
          <p:cNvSpPr>
            <a:spLocks noGrp="1"/>
          </p:cNvSpPr>
          <p:nvPr>
            <p:ph type="sldNum" sz="quarter" idx="12"/>
          </p:nvPr>
        </p:nvSpPr>
        <p:spPr>
          <a:xfrm>
            <a:off x="1828800" y="312739"/>
            <a:ext cx="609600" cy="441325"/>
          </a:xfrm>
        </p:spPr>
        <p:txBody>
          <a:bodyPr/>
          <a:lstStyle>
            <a:lvl1pPr>
              <a:defRPr>
                <a:solidFill>
                  <a:schemeClr val="accent3">
                    <a:shade val="75000"/>
                  </a:schemeClr>
                </a:solidFill>
              </a:defRPr>
            </a:lvl1pPr>
          </a:lstStyle>
          <a:p>
            <a:fld id="{EBC6AF26-80AC-4F1E-9D9A-D92735B28D72}" type="slidenum">
              <a:rPr lang="ru-RU" smtClean="0"/>
              <a:t>‹#›</a:t>
            </a:fld>
            <a:endParaRPr lang="ru-RU"/>
          </a:p>
        </p:txBody>
      </p:sp>
      <p:sp>
        <p:nvSpPr>
          <p:cNvPr id="21" name="Прямоугольник 20"/>
          <p:cNvSpPr>
            <a:spLocks noChangeArrowheads="1"/>
          </p:cNvSpPr>
          <p:nvPr/>
        </p:nvSpPr>
        <p:spPr bwMode="auto">
          <a:xfrm>
            <a:off x="199136" y="6388386"/>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sz="1800">
              <a:solidFill>
                <a:prstClr val="black"/>
              </a:solidFill>
            </a:endParaRPr>
          </a:p>
        </p:txBody>
      </p:sp>
      <p:sp>
        <p:nvSpPr>
          <p:cNvPr id="5" name="Дата 4"/>
          <p:cNvSpPr>
            <a:spLocks noGrp="1"/>
          </p:cNvSpPr>
          <p:nvPr>
            <p:ph type="dt" sz="half" idx="10"/>
          </p:nvPr>
        </p:nvSpPr>
        <p:spPr/>
        <p:txBody>
          <a:bodyPr/>
          <a:lstStyle/>
          <a:p>
            <a:fld id="{7C8D1ABE-325D-4DDD-8BD6-3D2B140D26FF}" type="datetime1">
              <a:rPr lang="ru-RU" smtClean="0"/>
              <a:t>19.04.2022</a:t>
            </a:fld>
            <a:endParaRPr lang="ru-RU"/>
          </a:p>
        </p:txBody>
      </p:sp>
      <p:sp>
        <p:nvSpPr>
          <p:cNvPr id="6" name="Нижний колонтитул 5"/>
          <p:cNvSpPr>
            <a:spLocks noGrp="1"/>
          </p:cNvSpPr>
          <p:nvPr>
            <p:ph type="ftr" sz="quarter" idx="11"/>
          </p:nvPr>
        </p:nvSpPr>
        <p:spPr>
          <a:xfrm>
            <a:off x="402336" y="6410848"/>
            <a:ext cx="4511040" cy="365760"/>
          </a:xfrm>
        </p:spPr>
        <p:txBody>
          <a:bodyPr/>
          <a:lstStyle/>
          <a:p>
            <a:endParaRPr lang="ru-RU"/>
          </a:p>
        </p:txBody>
      </p:sp>
    </p:spTree>
    <p:extLst>
      <p:ext uri="{BB962C8B-B14F-4D97-AF65-F5344CB8AC3E}">
        <p14:creationId xmlns:p14="http://schemas.microsoft.com/office/powerpoint/2010/main" val="1970762783"/>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1" name="Прямая соединительная линия 20"/>
          <p:cNvSpPr>
            <a:spLocks noChangeShapeType="1"/>
          </p:cNvSpPr>
          <p:nvPr/>
        </p:nvSpPr>
        <p:spPr bwMode="auto">
          <a:xfrm>
            <a:off x="203200" y="533400"/>
            <a:ext cx="11777472"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lang="en-US" sz="1800">
              <a:solidFill>
                <a:prstClr val="black"/>
              </a:solidFill>
            </a:endParaRPr>
          </a:p>
        </p:txBody>
      </p:sp>
      <p:sp>
        <p:nvSpPr>
          <p:cNvPr id="19" name="Прямоугольник 18"/>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sz="1800">
              <a:solidFill>
                <a:prstClr val="black"/>
              </a:solidFill>
            </a:endParaRPr>
          </a:p>
        </p:txBody>
      </p:sp>
      <p:sp>
        <p:nvSpPr>
          <p:cNvPr id="16" name="Прямоугольник 15"/>
          <p:cNvSpPr>
            <a:spLocks noChangeArrowheads="1"/>
          </p:cNvSpPr>
          <p:nvPr/>
        </p:nvSpPr>
        <p:spPr bwMode="white">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sz="1800">
              <a:solidFill>
                <a:prstClr val="black"/>
              </a:solidFill>
            </a:endParaRPr>
          </a:p>
        </p:txBody>
      </p:sp>
      <p:sp>
        <p:nvSpPr>
          <p:cNvPr id="17" name="Прямоугольник 16"/>
          <p:cNvSpPr>
            <a:spLocks noChangeArrowheads="1"/>
          </p:cNvSpPr>
          <p:nvPr/>
        </p:nvSpPr>
        <p:spPr bwMode="white">
          <a:xfrm>
            <a:off x="0" y="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sz="1800">
              <a:solidFill>
                <a:prstClr val="black"/>
              </a:solidFill>
            </a:endParaRPr>
          </a:p>
        </p:txBody>
      </p:sp>
      <p:sp>
        <p:nvSpPr>
          <p:cNvPr id="18" name="Прямоугольник 17"/>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sz="1800" dirty="0">
              <a:solidFill>
                <a:prstClr val="black"/>
              </a:solidFill>
            </a:endParaRPr>
          </a:p>
        </p:txBody>
      </p:sp>
      <p:sp>
        <p:nvSpPr>
          <p:cNvPr id="20" name="Прямоугольник 19"/>
          <p:cNvSpPr>
            <a:spLocks noChangeArrowheads="1"/>
          </p:cNvSpPr>
          <p:nvPr/>
        </p:nvSpPr>
        <p:spPr bwMode="auto">
          <a:xfrm>
            <a:off x="203200" y="152400"/>
            <a:ext cx="11777472"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sz="1800">
              <a:solidFill>
                <a:prstClr val="black"/>
              </a:solidFill>
            </a:endParaRPr>
          </a:p>
        </p:txBody>
      </p:sp>
      <p:sp>
        <p:nvSpPr>
          <p:cNvPr id="8" name="Прямоугольник 7"/>
          <p:cNvSpPr/>
          <p:nvPr/>
        </p:nvSpPr>
        <p:spPr>
          <a:xfrm>
            <a:off x="203200" y="609600"/>
            <a:ext cx="36576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15" name="Прямоугольник 14"/>
          <p:cNvSpPr>
            <a:spLocks noChangeArrowheads="1"/>
          </p:cNvSpPr>
          <p:nvPr/>
        </p:nvSpPr>
        <p:spPr bwMode="auto">
          <a:xfrm>
            <a:off x="203200" y="155448"/>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lang="en-US" sz="1800" dirty="0">
              <a:solidFill>
                <a:prstClr val="black"/>
              </a:solidFill>
            </a:endParaRPr>
          </a:p>
        </p:txBody>
      </p:sp>
      <p:sp>
        <p:nvSpPr>
          <p:cNvPr id="12" name="Овал 11"/>
          <p:cNvSpPr/>
          <p:nvPr/>
        </p:nvSpPr>
        <p:spPr>
          <a:xfrm>
            <a:off x="1727200" y="228600"/>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13" name="Овал 12"/>
          <p:cNvSpPr/>
          <p:nvPr/>
        </p:nvSpPr>
        <p:spPr>
          <a:xfrm>
            <a:off x="1853184" y="323088"/>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7" name="Номер слайда 6"/>
          <p:cNvSpPr>
            <a:spLocks noGrp="1"/>
          </p:cNvSpPr>
          <p:nvPr>
            <p:ph type="sldNum" sz="quarter" idx="12"/>
          </p:nvPr>
        </p:nvSpPr>
        <p:spPr>
          <a:xfrm>
            <a:off x="1828800" y="312739"/>
            <a:ext cx="609600" cy="441325"/>
          </a:xfrm>
        </p:spPr>
        <p:txBody>
          <a:bodyPr/>
          <a:lstStyle/>
          <a:p>
            <a:fld id="{EBC6AF26-80AC-4F1E-9D9A-D92735B28D72}" type="slidenum">
              <a:rPr lang="ru-RU" smtClean="0"/>
              <a:t>‹#›</a:t>
            </a:fld>
            <a:endParaRPr lang="ru-RU"/>
          </a:p>
        </p:txBody>
      </p:sp>
      <p:sp>
        <p:nvSpPr>
          <p:cNvPr id="2" name="Заголовок 1"/>
          <p:cNvSpPr>
            <a:spLocks noGrp="1"/>
          </p:cNvSpPr>
          <p:nvPr>
            <p:ph type="title"/>
          </p:nvPr>
        </p:nvSpPr>
        <p:spPr>
          <a:xfrm>
            <a:off x="4000500" y="5029200"/>
            <a:ext cx="7823200" cy="1219200"/>
          </a:xfrm>
        </p:spPr>
        <p:txBody>
          <a:bodyPr anchor="t">
            <a:noAutofit/>
          </a:bodyPr>
          <a:lstStyle>
            <a:lvl1pPr algn="l">
              <a:buNone/>
              <a:defRPr sz="2400" b="1">
                <a:solidFill>
                  <a:schemeClr val="tx2"/>
                </a:solidFill>
              </a:defRPr>
            </a:lvl1pPr>
          </a:lstStyle>
          <a:p>
            <a:r>
              <a:rPr kumimoji="0" lang="ru-RU"/>
              <a:t>Образец заголовка</a:t>
            </a:r>
            <a:endParaRPr kumimoji="0" lang="en-US"/>
          </a:p>
        </p:txBody>
      </p:sp>
      <p:sp>
        <p:nvSpPr>
          <p:cNvPr id="3" name="Рисунок 2"/>
          <p:cNvSpPr>
            <a:spLocks noGrp="1"/>
          </p:cNvSpPr>
          <p:nvPr>
            <p:ph type="pic" idx="1"/>
          </p:nvPr>
        </p:nvSpPr>
        <p:spPr>
          <a:xfrm>
            <a:off x="4000500" y="609600"/>
            <a:ext cx="7823200" cy="4267200"/>
          </a:xfrm>
        </p:spPr>
        <p:txBody>
          <a:bodyPr/>
          <a:lstStyle>
            <a:lvl1pPr marL="0" indent="0">
              <a:buNone/>
              <a:defRPr sz="3200"/>
            </a:lvl1pPr>
          </a:lstStyle>
          <a:p>
            <a:r>
              <a:rPr kumimoji="0" lang="ru-RU"/>
              <a:t>Вставка рисунка</a:t>
            </a:r>
            <a:endParaRPr kumimoji="0" lang="en-US" dirty="0"/>
          </a:p>
        </p:txBody>
      </p:sp>
      <p:sp>
        <p:nvSpPr>
          <p:cNvPr id="4" name="Текст 3"/>
          <p:cNvSpPr>
            <a:spLocks noGrp="1"/>
          </p:cNvSpPr>
          <p:nvPr>
            <p:ph type="body" sz="half" idx="2"/>
          </p:nvPr>
        </p:nvSpPr>
        <p:spPr>
          <a:xfrm>
            <a:off x="508000" y="990600"/>
            <a:ext cx="32512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ru-RU"/>
              <a:t>Образец текста</a:t>
            </a:r>
          </a:p>
        </p:txBody>
      </p:sp>
      <p:sp>
        <p:nvSpPr>
          <p:cNvPr id="22" name="Прямоугольник 21"/>
          <p:cNvSpPr>
            <a:spLocks noChangeArrowheads="1"/>
          </p:cNvSpPr>
          <p:nvPr/>
        </p:nvSpPr>
        <p:spPr bwMode="auto">
          <a:xfrm>
            <a:off x="199136" y="6388386"/>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sz="1800">
              <a:solidFill>
                <a:prstClr val="black"/>
              </a:solidFill>
            </a:endParaRPr>
          </a:p>
        </p:txBody>
      </p:sp>
      <p:sp>
        <p:nvSpPr>
          <p:cNvPr id="5" name="Дата 4"/>
          <p:cNvSpPr>
            <a:spLocks noGrp="1"/>
          </p:cNvSpPr>
          <p:nvPr>
            <p:ph type="dt" sz="half" idx="10"/>
          </p:nvPr>
        </p:nvSpPr>
        <p:spPr>
          <a:xfrm>
            <a:off x="7717536" y="6404984"/>
            <a:ext cx="4059936" cy="365760"/>
          </a:xfrm>
        </p:spPr>
        <p:txBody>
          <a:bodyPr/>
          <a:lstStyle/>
          <a:p>
            <a:fld id="{33606038-7354-44FB-8D64-4151E40C8502}" type="datetime1">
              <a:rPr lang="ru-RU" smtClean="0"/>
              <a:t>19.04.2022</a:t>
            </a:fld>
            <a:endParaRPr lang="ru-RU"/>
          </a:p>
        </p:txBody>
      </p:sp>
      <p:sp>
        <p:nvSpPr>
          <p:cNvPr id="6" name="Нижний колонтитул 5"/>
          <p:cNvSpPr>
            <a:spLocks noGrp="1"/>
          </p:cNvSpPr>
          <p:nvPr>
            <p:ph type="ftr" sz="quarter" idx="11"/>
          </p:nvPr>
        </p:nvSpPr>
        <p:spPr>
          <a:xfrm>
            <a:off x="402336" y="6410848"/>
            <a:ext cx="4779264" cy="365760"/>
          </a:xfrm>
        </p:spPr>
        <p:txBody>
          <a:bodyPr/>
          <a:lstStyle/>
          <a:p>
            <a:endParaRPr lang="ru-RU"/>
          </a:p>
        </p:txBody>
      </p:sp>
    </p:spTree>
    <p:extLst>
      <p:ext uri="{BB962C8B-B14F-4D97-AF65-F5344CB8AC3E}">
        <p14:creationId xmlns:p14="http://schemas.microsoft.com/office/powerpoint/2010/main" val="40826651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Прямоугольник 16"/>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sz="1800">
              <a:solidFill>
                <a:prstClr val="black"/>
              </a:solidFill>
            </a:endParaRPr>
          </a:p>
        </p:txBody>
      </p:sp>
      <p:sp>
        <p:nvSpPr>
          <p:cNvPr id="16" name="Прямоугольник 15"/>
          <p:cNvSpPr>
            <a:spLocks noChangeArrowheads="1"/>
          </p:cNvSpPr>
          <p:nvPr/>
        </p:nvSpPr>
        <p:spPr bwMode="white">
          <a:xfrm>
            <a:off x="0" y="1"/>
            <a:ext cx="12192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sz="1800">
              <a:solidFill>
                <a:prstClr val="black"/>
              </a:solidFill>
            </a:endParaRPr>
          </a:p>
        </p:txBody>
      </p:sp>
      <p:sp>
        <p:nvSpPr>
          <p:cNvPr id="18" name="Прямоугольник 17"/>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sz="1800">
              <a:solidFill>
                <a:prstClr val="black"/>
              </a:solidFill>
            </a:endParaRPr>
          </a:p>
        </p:txBody>
      </p:sp>
      <p:sp>
        <p:nvSpPr>
          <p:cNvPr id="19" name="Прямоугольник 18"/>
          <p:cNvSpPr>
            <a:spLocks noChangeArrowheads="1"/>
          </p:cNvSpPr>
          <p:nvPr/>
        </p:nvSpPr>
        <p:spPr bwMode="white">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sz="1800">
              <a:solidFill>
                <a:prstClr val="black"/>
              </a:solidFill>
            </a:endParaRPr>
          </a:p>
        </p:txBody>
      </p:sp>
      <p:sp>
        <p:nvSpPr>
          <p:cNvPr id="9" name="Прямоугольник 8"/>
          <p:cNvSpPr>
            <a:spLocks noChangeArrowheads="1"/>
          </p:cNvSpPr>
          <p:nvPr/>
        </p:nvSpPr>
        <p:spPr bwMode="auto">
          <a:xfrm>
            <a:off x="199136" y="6388386"/>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sz="1800">
              <a:solidFill>
                <a:prstClr val="black"/>
              </a:solidFill>
            </a:endParaRPr>
          </a:p>
        </p:txBody>
      </p:sp>
      <p:sp>
        <p:nvSpPr>
          <p:cNvPr id="14" name="Дата 13"/>
          <p:cNvSpPr>
            <a:spLocks noGrp="1"/>
          </p:cNvSpPr>
          <p:nvPr>
            <p:ph type="dt" sz="half" idx="2"/>
          </p:nvPr>
        </p:nvSpPr>
        <p:spPr>
          <a:xfrm>
            <a:off x="7721600" y="6404984"/>
            <a:ext cx="4059936" cy="365760"/>
          </a:xfrm>
          <a:prstGeom prst="rect">
            <a:avLst/>
          </a:prstGeom>
        </p:spPr>
        <p:txBody>
          <a:bodyPr vert="horz"/>
          <a:lstStyle>
            <a:lvl1pPr algn="r" eaLnBrk="1" latinLnBrk="0" hangingPunct="1">
              <a:defRPr kumimoji="0" sz="1400">
                <a:solidFill>
                  <a:srgbClr val="FFFFFF"/>
                </a:solidFill>
              </a:defRPr>
            </a:lvl1pPr>
          </a:lstStyle>
          <a:p>
            <a:fld id="{6C8F9D15-00E8-4708-B9FC-45A7398A1437}" type="datetime1">
              <a:rPr lang="ru-RU" smtClean="0"/>
              <a:t>19.04.2022</a:t>
            </a:fld>
            <a:endParaRPr lang="ru-RU"/>
          </a:p>
        </p:txBody>
      </p:sp>
      <p:sp>
        <p:nvSpPr>
          <p:cNvPr id="3" name="Нижний колонтитул 2"/>
          <p:cNvSpPr>
            <a:spLocks noGrp="1"/>
          </p:cNvSpPr>
          <p:nvPr>
            <p:ph type="ftr" sz="quarter" idx="3"/>
          </p:nvPr>
        </p:nvSpPr>
        <p:spPr>
          <a:xfrm>
            <a:off x="406400" y="6410848"/>
            <a:ext cx="4775200" cy="365760"/>
          </a:xfrm>
          <a:prstGeom prst="rect">
            <a:avLst/>
          </a:prstGeom>
        </p:spPr>
        <p:txBody>
          <a:bodyPr vert="horz"/>
          <a:lstStyle>
            <a:lvl1pPr algn="l" eaLnBrk="1" latinLnBrk="0" hangingPunct="1">
              <a:defRPr kumimoji="0" sz="1200">
                <a:solidFill>
                  <a:srgbClr val="FFFFFF"/>
                </a:solidFill>
              </a:defRPr>
            </a:lvl1pPr>
          </a:lstStyle>
          <a:p>
            <a:endParaRPr lang="ru-RU"/>
          </a:p>
        </p:txBody>
      </p:sp>
      <p:sp>
        <p:nvSpPr>
          <p:cNvPr id="8" name="Прямоугольник 7"/>
          <p:cNvSpPr>
            <a:spLocks noChangeArrowheads="1"/>
          </p:cNvSpPr>
          <p:nvPr/>
        </p:nvSpPr>
        <p:spPr bwMode="auto">
          <a:xfrm>
            <a:off x="203200" y="155448"/>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lang="en-US" sz="1800" dirty="0">
              <a:solidFill>
                <a:prstClr val="black"/>
              </a:solidFill>
            </a:endParaRPr>
          </a:p>
        </p:txBody>
      </p:sp>
      <p:sp>
        <p:nvSpPr>
          <p:cNvPr id="10" name="Прямая соединительная линия 9"/>
          <p:cNvSpPr>
            <a:spLocks noChangeShapeType="1"/>
          </p:cNvSpPr>
          <p:nvPr/>
        </p:nvSpPr>
        <p:spPr bwMode="auto">
          <a:xfrm>
            <a:off x="203200" y="1276743"/>
            <a:ext cx="1177747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lang="en-US" sz="1800">
              <a:solidFill>
                <a:prstClr val="black"/>
              </a:solidFill>
            </a:endParaRPr>
          </a:p>
        </p:txBody>
      </p:sp>
      <p:sp>
        <p:nvSpPr>
          <p:cNvPr id="12" name="Овал 11"/>
          <p:cNvSpPr/>
          <p:nvPr/>
        </p:nvSpPr>
        <p:spPr>
          <a:xfrm>
            <a:off x="5689600" y="956036"/>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15" name="Овал 14"/>
          <p:cNvSpPr/>
          <p:nvPr/>
        </p:nvSpPr>
        <p:spPr>
          <a:xfrm>
            <a:off x="5815584" y="1050524"/>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23" name="Номер слайда 22"/>
          <p:cNvSpPr>
            <a:spLocks noGrp="1"/>
          </p:cNvSpPr>
          <p:nvPr>
            <p:ph type="sldNum" sz="quarter" idx="4"/>
          </p:nvPr>
        </p:nvSpPr>
        <p:spPr>
          <a:xfrm>
            <a:off x="5791200" y="1040175"/>
            <a:ext cx="6096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EBC6AF26-80AC-4F1E-9D9A-D92735B28D72}" type="slidenum">
              <a:rPr lang="ru-RU" smtClean="0"/>
              <a:t>‹#›</a:t>
            </a:fld>
            <a:endParaRPr lang="ru-RU"/>
          </a:p>
        </p:txBody>
      </p:sp>
      <p:sp>
        <p:nvSpPr>
          <p:cNvPr id="22" name="Заголовок 21"/>
          <p:cNvSpPr>
            <a:spLocks noGrp="1"/>
          </p:cNvSpPr>
          <p:nvPr>
            <p:ph type="title"/>
          </p:nvPr>
        </p:nvSpPr>
        <p:spPr>
          <a:xfrm>
            <a:off x="402336" y="228600"/>
            <a:ext cx="11379200" cy="758952"/>
          </a:xfrm>
          <a:prstGeom prst="rect">
            <a:avLst/>
          </a:prstGeom>
        </p:spPr>
        <p:txBody>
          <a:bodyPr vert="horz" anchor="b">
            <a:normAutofit/>
          </a:bodyPr>
          <a:lstStyle/>
          <a:p>
            <a:r>
              <a:rPr kumimoji="0" lang="ru-RU"/>
              <a:t>Образец заголовка</a:t>
            </a:r>
            <a:endParaRPr kumimoji="0" lang="en-US"/>
          </a:p>
        </p:txBody>
      </p:sp>
      <p:sp>
        <p:nvSpPr>
          <p:cNvPr id="13" name="Текст 12"/>
          <p:cNvSpPr>
            <a:spLocks noGrp="1"/>
          </p:cNvSpPr>
          <p:nvPr>
            <p:ph type="body" idx="1"/>
          </p:nvPr>
        </p:nvSpPr>
        <p:spPr>
          <a:xfrm>
            <a:off x="402336" y="1524000"/>
            <a:ext cx="11379200" cy="4599432"/>
          </a:xfrm>
          <a:prstGeom prst="rect">
            <a:avLst/>
          </a:prstGeom>
        </p:spPr>
        <p:txBody>
          <a:bodyPr vert="horz">
            <a:normAutofit/>
          </a:bodyPr>
          <a:lstStyle/>
          <a:p>
            <a:pPr lvl="0" eaLnBrk="1" latinLnBrk="0" hangingPunct="1"/>
            <a:r>
              <a:rPr kumimoji="0" lang="ru-RU"/>
              <a:t>Образец текста</a:t>
            </a:r>
          </a:p>
          <a:p>
            <a:pPr lvl="1" eaLnBrk="1" latinLnBrk="0" hangingPunct="1"/>
            <a:r>
              <a:rPr kumimoji="0" lang="ru-RU"/>
              <a:t>Второй уровень</a:t>
            </a:r>
          </a:p>
          <a:p>
            <a:pPr lvl="2" eaLnBrk="1" latinLnBrk="0" hangingPunct="1"/>
            <a:r>
              <a:rPr kumimoji="0" lang="ru-RU"/>
              <a:t>Третий уровень</a:t>
            </a:r>
          </a:p>
          <a:p>
            <a:pPr lvl="3" eaLnBrk="1" latinLnBrk="0" hangingPunct="1"/>
            <a:r>
              <a:rPr kumimoji="0" lang="ru-RU"/>
              <a:t>Четвертый уровень</a:t>
            </a:r>
          </a:p>
          <a:p>
            <a:pPr lvl="4" eaLnBrk="1" latinLnBrk="0" hangingPunct="1"/>
            <a:r>
              <a:rPr kumimoji="0" lang="ru-RU"/>
              <a:t>Пятый уровень</a:t>
            </a:r>
            <a:endParaRPr kumimoji="0" lang="en-US"/>
          </a:p>
        </p:txBody>
      </p:sp>
    </p:spTree>
    <p:extLst>
      <p:ext uri="{BB962C8B-B14F-4D97-AF65-F5344CB8AC3E}">
        <p14:creationId xmlns:p14="http://schemas.microsoft.com/office/powerpoint/2010/main" val="27374990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98" r:id="rId23"/>
    <p:sldLayoutId id="2147483695" r:id="rId24"/>
    <p:sldLayoutId id="2147483714" r:id="rId25"/>
  </p:sldLayoutIdLst>
  <p:hf hdr="0" ftr="0" dt="0"/>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одзаголовок 1">
            <a:extLst>
              <a:ext uri="{FF2B5EF4-FFF2-40B4-BE49-F238E27FC236}">
                <a16:creationId xmlns:a16="http://schemas.microsoft.com/office/drawing/2014/main" xmlns="" id="{E71E8CD7-4F7C-4EC3-804E-FFF1EF039FDF}"/>
              </a:ext>
            </a:extLst>
          </p:cNvPr>
          <p:cNvSpPr>
            <a:spLocks noGrp="1"/>
          </p:cNvSpPr>
          <p:nvPr>
            <p:ph type="subTitle" idx="1"/>
          </p:nvPr>
        </p:nvSpPr>
        <p:spPr/>
        <p:txBody>
          <a:bodyPr/>
          <a:lstStyle/>
          <a:p>
            <a:r>
              <a:rPr lang="ru-RU" dirty="0"/>
              <a:t>Германова Евгения Юрьевна </a:t>
            </a:r>
          </a:p>
          <a:p>
            <a:r>
              <a:rPr lang="ru-RU" dirty="0"/>
              <a:t>ГАУ ДПО РК </a:t>
            </a:r>
          </a:p>
          <a:p>
            <a:r>
              <a:rPr lang="ru-RU" dirty="0"/>
              <a:t>«Карельский институт развития образования»</a:t>
            </a:r>
          </a:p>
          <a:p>
            <a:endParaRPr lang="ru-RU" dirty="0"/>
          </a:p>
        </p:txBody>
      </p:sp>
      <p:sp>
        <p:nvSpPr>
          <p:cNvPr id="3" name="Номер слайда 2">
            <a:extLst>
              <a:ext uri="{FF2B5EF4-FFF2-40B4-BE49-F238E27FC236}">
                <a16:creationId xmlns:a16="http://schemas.microsoft.com/office/drawing/2014/main" xmlns="" id="{8C50039A-555B-489C-8425-064BF851DC0A}"/>
              </a:ext>
            </a:extLst>
          </p:cNvPr>
          <p:cNvSpPr>
            <a:spLocks noGrp="1"/>
          </p:cNvSpPr>
          <p:nvPr>
            <p:ph type="sldNum" sz="quarter" idx="12"/>
          </p:nvPr>
        </p:nvSpPr>
        <p:spPr/>
        <p:txBody>
          <a:bodyPr/>
          <a:lstStyle/>
          <a:p>
            <a:fld id="{EBC6AF26-80AC-4F1E-9D9A-D92735B28D72}" type="slidenum">
              <a:rPr lang="ru-RU" smtClean="0"/>
              <a:t>1</a:t>
            </a:fld>
            <a:endParaRPr lang="ru-RU"/>
          </a:p>
        </p:txBody>
      </p:sp>
      <p:sp>
        <p:nvSpPr>
          <p:cNvPr id="4" name="Заголовок 3">
            <a:extLst>
              <a:ext uri="{FF2B5EF4-FFF2-40B4-BE49-F238E27FC236}">
                <a16:creationId xmlns:a16="http://schemas.microsoft.com/office/drawing/2014/main" xmlns="" id="{83567E8B-2D81-47CA-98B0-95837FE64907}"/>
              </a:ext>
            </a:extLst>
          </p:cNvPr>
          <p:cNvSpPr>
            <a:spLocks noGrp="1"/>
          </p:cNvSpPr>
          <p:nvPr>
            <p:ph type="ctrTitle"/>
          </p:nvPr>
        </p:nvSpPr>
        <p:spPr/>
        <p:txBody>
          <a:bodyPr/>
          <a:lstStyle/>
          <a:p>
            <a:r>
              <a:rPr lang="ru-RU" dirty="0"/>
              <a:t>Медиация в работе педагога</a:t>
            </a:r>
          </a:p>
        </p:txBody>
      </p:sp>
    </p:spTree>
    <p:extLst>
      <p:ext uri="{BB962C8B-B14F-4D97-AF65-F5344CB8AC3E}">
        <p14:creationId xmlns:p14="http://schemas.microsoft.com/office/powerpoint/2010/main" val="20797775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25DFDFD-1FC2-41D0-B93C-908B1ECE6704}"/>
              </a:ext>
            </a:extLst>
          </p:cNvPr>
          <p:cNvSpPr>
            <a:spLocks noGrp="1"/>
          </p:cNvSpPr>
          <p:nvPr>
            <p:ph type="title"/>
          </p:nvPr>
        </p:nvSpPr>
        <p:spPr/>
        <p:txBody>
          <a:bodyPr/>
          <a:lstStyle/>
          <a:p>
            <a:r>
              <a:rPr lang="ru-RU" dirty="0"/>
              <a:t>Какой бывает медиация?</a:t>
            </a:r>
          </a:p>
        </p:txBody>
      </p:sp>
      <p:sp>
        <p:nvSpPr>
          <p:cNvPr id="3" name="Номер слайда 2">
            <a:extLst>
              <a:ext uri="{FF2B5EF4-FFF2-40B4-BE49-F238E27FC236}">
                <a16:creationId xmlns:a16="http://schemas.microsoft.com/office/drawing/2014/main" xmlns="" id="{55F79AFC-8BB8-4B44-816C-9848371A4177}"/>
              </a:ext>
            </a:extLst>
          </p:cNvPr>
          <p:cNvSpPr>
            <a:spLocks noGrp="1"/>
          </p:cNvSpPr>
          <p:nvPr>
            <p:ph type="sldNum" sz="quarter" idx="12"/>
          </p:nvPr>
        </p:nvSpPr>
        <p:spPr/>
        <p:txBody>
          <a:bodyPr/>
          <a:lstStyle/>
          <a:p>
            <a:fld id="{EBC6AF26-80AC-4F1E-9D9A-D92735B28D72}" type="slidenum">
              <a:rPr lang="ru-RU" smtClean="0"/>
              <a:t>10</a:t>
            </a:fld>
            <a:endParaRPr lang="ru-RU"/>
          </a:p>
        </p:txBody>
      </p:sp>
      <p:sp>
        <p:nvSpPr>
          <p:cNvPr id="4" name="Объект 3">
            <a:extLst>
              <a:ext uri="{FF2B5EF4-FFF2-40B4-BE49-F238E27FC236}">
                <a16:creationId xmlns:a16="http://schemas.microsoft.com/office/drawing/2014/main" xmlns="" id="{9D750EC1-42B9-498B-AAEB-42F8C9F08513}"/>
              </a:ext>
            </a:extLst>
          </p:cNvPr>
          <p:cNvSpPr>
            <a:spLocks noGrp="1"/>
          </p:cNvSpPr>
          <p:nvPr>
            <p:ph sz="quarter" idx="1"/>
          </p:nvPr>
        </p:nvSpPr>
        <p:spPr/>
        <p:txBody>
          <a:bodyPr>
            <a:normAutofit fontScale="92500" lnSpcReduction="10000"/>
          </a:bodyPr>
          <a:lstStyle/>
          <a:p>
            <a:pPr marL="0" indent="0">
              <a:buNone/>
            </a:pPr>
            <a:r>
              <a:rPr lang="ru-RU" dirty="0"/>
              <a:t>Различия в форме организации медиации, ее структуре и объекте напрямую зависят от цели деятельности службы:</a:t>
            </a:r>
          </a:p>
          <a:p>
            <a:r>
              <a:rPr lang="ru-RU" dirty="0"/>
              <a:t>профилактическая модель решает задачи снижения </a:t>
            </a:r>
            <a:r>
              <a:rPr lang="ru-RU" dirty="0" err="1"/>
              <a:t>криминализованности</a:t>
            </a:r>
            <a:r>
              <a:rPr lang="ru-RU" dirty="0"/>
              <a:t> школьной среды; </a:t>
            </a:r>
          </a:p>
          <a:p>
            <a:r>
              <a:rPr lang="ru-RU" dirty="0"/>
              <a:t>воспитательная (педагогическая) — воспитания и развития детей, участвующих в школьной службе медиации; </a:t>
            </a:r>
          </a:p>
          <a:p>
            <a:r>
              <a:rPr lang="ru-RU" dirty="0"/>
              <a:t>сервисная — ориентирована на предоставление соответствующих услуг (оказание помощи в разрешении конфликтов).</a:t>
            </a:r>
          </a:p>
          <a:p>
            <a:pPr marL="0" indent="0">
              <a:buNone/>
            </a:pPr>
            <a:r>
              <a:rPr lang="ru-RU" dirty="0"/>
              <a:t>В целом одна медиативная встреча (или медиативная сессия) на I ступени общего среднего образования длится обычно 15 минут, на второй ступени — 35 минут и около часа — на </a:t>
            </a:r>
            <a:r>
              <a:rPr lang="en-US" dirty="0"/>
              <a:t>III </a:t>
            </a:r>
            <a:r>
              <a:rPr lang="ru-RU" dirty="0"/>
              <a:t>ступени.</a:t>
            </a:r>
          </a:p>
        </p:txBody>
      </p:sp>
    </p:spTree>
    <p:extLst>
      <p:ext uri="{BB962C8B-B14F-4D97-AF65-F5344CB8AC3E}">
        <p14:creationId xmlns:p14="http://schemas.microsoft.com/office/powerpoint/2010/main" val="875234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B62C8A23-2941-424A-9452-427E55C5C5D7}"/>
              </a:ext>
            </a:extLst>
          </p:cNvPr>
          <p:cNvSpPr>
            <a:spLocks noGrp="1"/>
          </p:cNvSpPr>
          <p:nvPr>
            <p:ph type="title"/>
          </p:nvPr>
        </p:nvSpPr>
        <p:spPr/>
        <p:txBody>
          <a:bodyPr/>
          <a:lstStyle/>
          <a:p>
            <a:r>
              <a:rPr lang="ru-RU" dirty="0"/>
              <a:t>Основные принципы медиации</a:t>
            </a:r>
          </a:p>
        </p:txBody>
      </p:sp>
      <p:sp>
        <p:nvSpPr>
          <p:cNvPr id="3" name="Номер слайда 2">
            <a:extLst>
              <a:ext uri="{FF2B5EF4-FFF2-40B4-BE49-F238E27FC236}">
                <a16:creationId xmlns:a16="http://schemas.microsoft.com/office/drawing/2014/main" xmlns="" id="{D23D3184-B84D-443E-9075-483ABD6A253B}"/>
              </a:ext>
            </a:extLst>
          </p:cNvPr>
          <p:cNvSpPr>
            <a:spLocks noGrp="1"/>
          </p:cNvSpPr>
          <p:nvPr>
            <p:ph type="sldNum" sz="quarter" idx="12"/>
          </p:nvPr>
        </p:nvSpPr>
        <p:spPr/>
        <p:txBody>
          <a:bodyPr/>
          <a:lstStyle/>
          <a:p>
            <a:fld id="{EBC6AF26-80AC-4F1E-9D9A-D92735B28D72}" type="slidenum">
              <a:rPr lang="ru-RU" smtClean="0"/>
              <a:t>11</a:t>
            </a:fld>
            <a:endParaRPr lang="ru-RU"/>
          </a:p>
        </p:txBody>
      </p:sp>
      <p:sp>
        <p:nvSpPr>
          <p:cNvPr id="4" name="Объект 3">
            <a:extLst>
              <a:ext uri="{FF2B5EF4-FFF2-40B4-BE49-F238E27FC236}">
                <a16:creationId xmlns:a16="http://schemas.microsoft.com/office/drawing/2014/main" xmlns="" id="{D59FE438-EC50-461D-8C6D-E8A5D680A72B}"/>
              </a:ext>
            </a:extLst>
          </p:cNvPr>
          <p:cNvSpPr>
            <a:spLocks noGrp="1"/>
          </p:cNvSpPr>
          <p:nvPr>
            <p:ph sz="quarter" idx="1"/>
          </p:nvPr>
        </p:nvSpPr>
        <p:spPr/>
        <p:txBody>
          <a:bodyPr>
            <a:normAutofit fontScale="92500" lnSpcReduction="10000"/>
          </a:bodyPr>
          <a:lstStyle/>
          <a:p>
            <a:pPr marL="514350" indent="-514350">
              <a:buFont typeface="+mj-lt"/>
              <a:buAutoNum type="arabicPeriod"/>
            </a:pPr>
            <a:r>
              <a:rPr lang="ru-RU" b="1" dirty="0"/>
              <a:t>Добровольность участия сторон  </a:t>
            </a:r>
            <a:r>
              <a:rPr lang="ru-RU" dirty="0"/>
              <a:t>- конфликтующие стороны участвуют в процессе медиации добровольно.</a:t>
            </a:r>
          </a:p>
          <a:p>
            <a:r>
              <a:rPr lang="ru-RU" dirty="0"/>
              <a:t>При этом каждая из сторон в любой момент может отказаться от продолжения медиации, в случае если считает ее неэффективной или если медиатор нарушает какой-либо из принципов процедуры. </a:t>
            </a:r>
          </a:p>
          <a:p>
            <a:r>
              <a:rPr lang="ru-RU" dirty="0"/>
              <a:t>В школьной медиации принцип добровольности нарушается тем, что  часто ученики на медиацию отправляются принудительно. Однако конфликтующим можно показать преимущества такой формы разрешения конфликта, тем самым повысив мотивацию к применению этой процедуры. </a:t>
            </a:r>
          </a:p>
          <a:p>
            <a:r>
              <a:rPr lang="ru-RU" dirty="0"/>
              <a:t>Составление и подписание мирового соглашения остается добровольным. </a:t>
            </a:r>
          </a:p>
        </p:txBody>
      </p:sp>
    </p:spTree>
    <p:extLst>
      <p:ext uri="{BB962C8B-B14F-4D97-AF65-F5344CB8AC3E}">
        <p14:creationId xmlns:p14="http://schemas.microsoft.com/office/powerpoint/2010/main" val="38768753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793CC991-0B58-4F2A-B685-C15754C45BCE}"/>
              </a:ext>
            </a:extLst>
          </p:cNvPr>
          <p:cNvSpPr>
            <a:spLocks noGrp="1"/>
          </p:cNvSpPr>
          <p:nvPr>
            <p:ph type="title"/>
          </p:nvPr>
        </p:nvSpPr>
        <p:spPr/>
        <p:txBody>
          <a:bodyPr/>
          <a:lstStyle/>
          <a:p>
            <a:r>
              <a:rPr lang="ru-RU" dirty="0"/>
              <a:t>Основные принципы медиации</a:t>
            </a:r>
          </a:p>
        </p:txBody>
      </p:sp>
      <p:sp>
        <p:nvSpPr>
          <p:cNvPr id="3" name="Номер слайда 2">
            <a:extLst>
              <a:ext uri="{FF2B5EF4-FFF2-40B4-BE49-F238E27FC236}">
                <a16:creationId xmlns:a16="http://schemas.microsoft.com/office/drawing/2014/main" xmlns="" id="{BA1CF932-6CEA-4394-A5FA-A1F3BA4361CF}"/>
              </a:ext>
            </a:extLst>
          </p:cNvPr>
          <p:cNvSpPr>
            <a:spLocks noGrp="1"/>
          </p:cNvSpPr>
          <p:nvPr>
            <p:ph type="sldNum" sz="quarter" idx="12"/>
          </p:nvPr>
        </p:nvSpPr>
        <p:spPr/>
        <p:txBody>
          <a:bodyPr/>
          <a:lstStyle/>
          <a:p>
            <a:fld id="{EBC6AF26-80AC-4F1E-9D9A-D92735B28D72}" type="slidenum">
              <a:rPr lang="ru-RU" smtClean="0"/>
              <a:t>12</a:t>
            </a:fld>
            <a:endParaRPr lang="ru-RU"/>
          </a:p>
        </p:txBody>
      </p:sp>
      <p:sp>
        <p:nvSpPr>
          <p:cNvPr id="4" name="Объект 3">
            <a:extLst>
              <a:ext uri="{FF2B5EF4-FFF2-40B4-BE49-F238E27FC236}">
                <a16:creationId xmlns:a16="http://schemas.microsoft.com/office/drawing/2014/main" xmlns="" id="{D26E62B8-3FB2-404E-B550-4E6A256DB6D5}"/>
              </a:ext>
            </a:extLst>
          </p:cNvPr>
          <p:cNvSpPr>
            <a:spLocks noGrp="1"/>
          </p:cNvSpPr>
          <p:nvPr>
            <p:ph sz="quarter" idx="1"/>
          </p:nvPr>
        </p:nvSpPr>
        <p:spPr/>
        <p:txBody>
          <a:bodyPr>
            <a:normAutofit lnSpcReduction="10000"/>
          </a:bodyPr>
          <a:lstStyle/>
          <a:p>
            <a:pPr marL="0" indent="0">
              <a:buNone/>
            </a:pPr>
            <a:r>
              <a:rPr lang="ru-RU" b="1" dirty="0"/>
              <a:t>2. Равноправие сторон </a:t>
            </a:r>
            <a:r>
              <a:rPr lang="ru-RU" dirty="0"/>
              <a:t>— принцип предполагает признание каждой из конфликтующих сторон равноправным участником переговоров; предусматривает наличие равных прав и равных условий в процессе медиации согласуется с этим принципом.</a:t>
            </a:r>
          </a:p>
          <a:p>
            <a:pPr marL="0" indent="0">
              <a:buNone/>
            </a:pPr>
            <a:r>
              <a:rPr lang="ru-RU" b="1" dirty="0"/>
              <a:t>3. Нейтральность медиатора </a:t>
            </a:r>
            <a:r>
              <a:rPr lang="ru-RU" dirty="0"/>
              <a:t>= равноправие сторон. Медиатору недопустимо выражать порицание или поддержку в отношении сторон, а также собственные взгляды на проблему. Его задача состоит в том, чтобы в равной степени и в соответствии с правилами дать возможность участникам обозначить свои позиции и найти решения в интересах обеих сторон. Это должны понимать и конфликтующие стороны.</a:t>
            </a:r>
          </a:p>
        </p:txBody>
      </p:sp>
    </p:spTree>
    <p:extLst>
      <p:ext uri="{BB962C8B-B14F-4D97-AF65-F5344CB8AC3E}">
        <p14:creationId xmlns:p14="http://schemas.microsoft.com/office/powerpoint/2010/main" val="18043633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5AA500C5-9A65-4628-B235-8911914A0501}"/>
              </a:ext>
            </a:extLst>
          </p:cNvPr>
          <p:cNvSpPr>
            <a:spLocks noGrp="1"/>
          </p:cNvSpPr>
          <p:nvPr>
            <p:ph type="title"/>
          </p:nvPr>
        </p:nvSpPr>
        <p:spPr/>
        <p:txBody>
          <a:bodyPr/>
          <a:lstStyle/>
          <a:p>
            <a:r>
              <a:rPr lang="ru-RU" dirty="0"/>
              <a:t>Основные принципы медиации</a:t>
            </a:r>
          </a:p>
        </p:txBody>
      </p:sp>
      <p:sp>
        <p:nvSpPr>
          <p:cNvPr id="3" name="Номер слайда 2">
            <a:extLst>
              <a:ext uri="{FF2B5EF4-FFF2-40B4-BE49-F238E27FC236}">
                <a16:creationId xmlns:a16="http://schemas.microsoft.com/office/drawing/2014/main" xmlns="" id="{661F640F-4436-46C4-B668-DEFC96B6C074}"/>
              </a:ext>
            </a:extLst>
          </p:cNvPr>
          <p:cNvSpPr>
            <a:spLocks noGrp="1"/>
          </p:cNvSpPr>
          <p:nvPr>
            <p:ph type="sldNum" sz="quarter" idx="12"/>
          </p:nvPr>
        </p:nvSpPr>
        <p:spPr/>
        <p:txBody>
          <a:bodyPr/>
          <a:lstStyle/>
          <a:p>
            <a:fld id="{EBC6AF26-80AC-4F1E-9D9A-D92735B28D72}" type="slidenum">
              <a:rPr lang="ru-RU" smtClean="0"/>
              <a:t>13</a:t>
            </a:fld>
            <a:endParaRPr lang="ru-RU"/>
          </a:p>
        </p:txBody>
      </p:sp>
      <p:sp>
        <p:nvSpPr>
          <p:cNvPr id="4" name="Объект 3">
            <a:extLst>
              <a:ext uri="{FF2B5EF4-FFF2-40B4-BE49-F238E27FC236}">
                <a16:creationId xmlns:a16="http://schemas.microsoft.com/office/drawing/2014/main" xmlns="" id="{DEA11CFC-EB4E-4EEF-8EAE-CC63E20F0933}"/>
              </a:ext>
            </a:extLst>
          </p:cNvPr>
          <p:cNvSpPr>
            <a:spLocks noGrp="1"/>
          </p:cNvSpPr>
          <p:nvPr>
            <p:ph sz="quarter" idx="1"/>
          </p:nvPr>
        </p:nvSpPr>
        <p:spPr/>
        <p:txBody>
          <a:bodyPr/>
          <a:lstStyle/>
          <a:p>
            <a:pPr marL="0" indent="0">
              <a:buNone/>
            </a:pPr>
            <a:r>
              <a:rPr lang="ru-RU" b="1" dirty="0"/>
              <a:t>4. Конфиденциальность</a:t>
            </a:r>
            <a:r>
              <a:rPr lang="ru-RU" dirty="0"/>
              <a:t> — участники процесса могут открыто говорить о своих интересах только тогда, когда смогут быть уверены в том, что ничего из произнесенного не будет использовано против них. Поэтому важный компонент медиации — неразглашение личной информации.</a:t>
            </a:r>
          </a:p>
          <a:p>
            <a:pPr marL="0" indent="0">
              <a:buNone/>
            </a:pPr>
            <a:endParaRPr lang="ru-RU" dirty="0"/>
          </a:p>
          <a:p>
            <a:pPr marL="0" indent="0">
              <a:buNone/>
            </a:pPr>
            <a:r>
              <a:rPr lang="ru-RU" b="1" dirty="0"/>
              <a:t>5. Доступность. </a:t>
            </a:r>
            <a:r>
              <a:rPr lang="ru-RU" dirty="0"/>
              <a:t>Дети должны понимать, что любой из них может обратиться за помощью к классному руководителю со своей ситуацией как по факту </a:t>
            </a:r>
            <a:r>
              <a:rPr lang="ru-RU" dirty="0" err="1"/>
              <a:t>сфершившегося</a:t>
            </a:r>
            <a:r>
              <a:rPr lang="ru-RU" dirty="0"/>
              <a:t> конфликта, так и для его предотвращения.</a:t>
            </a:r>
          </a:p>
        </p:txBody>
      </p:sp>
    </p:spTree>
    <p:extLst>
      <p:ext uri="{BB962C8B-B14F-4D97-AF65-F5344CB8AC3E}">
        <p14:creationId xmlns:p14="http://schemas.microsoft.com/office/powerpoint/2010/main" val="40655715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5AB7AF44-0C09-4DC5-97F4-F0D0F25564A3}"/>
              </a:ext>
            </a:extLst>
          </p:cNvPr>
          <p:cNvSpPr>
            <a:spLocks noGrp="1"/>
          </p:cNvSpPr>
          <p:nvPr>
            <p:ph type="title"/>
          </p:nvPr>
        </p:nvSpPr>
        <p:spPr/>
        <p:txBody>
          <a:bodyPr>
            <a:normAutofit fontScale="90000"/>
          </a:bodyPr>
          <a:lstStyle/>
          <a:p>
            <a:r>
              <a:rPr lang="ru-RU" dirty="0"/>
              <a:t>Пошаговая процедура проведения медиации. Первая фаза.</a:t>
            </a:r>
          </a:p>
        </p:txBody>
      </p:sp>
      <p:sp>
        <p:nvSpPr>
          <p:cNvPr id="3" name="Номер слайда 2">
            <a:extLst>
              <a:ext uri="{FF2B5EF4-FFF2-40B4-BE49-F238E27FC236}">
                <a16:creationId xmlns:a16="http://schemas.microsoft.com/office/drawing/2014/main" xmlns="" id="{90E1BAEB-3BC6-4DC0-9390-C2374DF4036D}"/>
              </a:ext>
            </a:extLst>
          </p:cNvPr>
          <p:cNvSpPr>
            <a:spLocks noGrp="1"/>
          </p:cNvSpPr>
          <p:nvPr>
            <p:ph type="sldNum" sz="quarter" idx="12"/>
          </p:nvPr>
        </p:nvSpPr>
        <p:spPr/>
        <p:txBody>
          <a:bodyPr/>
          <a:lstStyle/>
          <a:p>
            <a:fld id="{EBC6AF26-80AC-4F1E-9D9A-D92735B28D72}" type="slidenum">
              <a:rPr lang="ru-RU" smtClean="0"/>
              <a:t>14</a:t>
            </a:fld>
            <a:endParaRPr lang="ru-RU"/>
          </a:p>
        </p:txBody>
      </p:sp>
      <p:sp>
        <p:nvSpPr>
          <p:cNvPr id="4" name="Объект 3">
            <a:extLst>
              <a:ext uri="{FF2B5EF4-FFF2-40B4-BE49-F238E27FC236}">
                <a16:creationId xmlns:a16="http://schemas.microsoft.com/office/drawing/2014/main" xmlns="" id="{76B7D242-2DEF-49D2-92C7-78E80EC1B4BE}"/>
              </a:ext>
            </a:extLst>
          </p:cNvPr>
          <p:cNvSpPr>
            <a:spLocks noGrp="1"/>
          </p:cNvSpPr>
          <p:nvPr>
            <p:ph sz="quarter" idx="1"/>
          </p:nvPr>
        </p:nvSpPr>
        <p:spPr>
          <a:xfrm>
            <a:off x="402336" y="1527048"/>
            <a:ext cx="11338560" cy="4721352"/>
          </a:xfrm>
        </p:spPr>
        <p:txBody>
          <a:bodyPr>
            <a:normAutofit fontScale="55000" lnSpcReduction="20000"/>
          </a:bodyPr>
          <a:lstStyle/>
          <a:p>
            <a:pPr marL="0" indent="0">
              <a:buNone/>
            </a:pPr>
            <a:r>
              <a:rPr lang="ru-RU" sz="3100" b="1" dirty="0"/>
              <a:t>1. </a:t>
            </a:r>
            <a:r>
              <a:rPr lang="ru-RU" sz="3600" b="1" dirty="0"/>
              <a:t>Вступительное слово :  </a:t>
            </a:r>
            <a:r>
              <a:rPr lang="ru-RU" sz="3600" dirty="0"/>
              <a:t>в нем обязательно должны присутствовать следующие элементы: </a:t>
            </a:r>
          </a:p>
          <a:p>
            <a:pPr marL="0" indent="0">
              <a:buNone/>
            </a:pPr>
            <a:r>
              <a:rPr lang="ru-RU" sz="3600" dirty="0"/>
              <a:t>1. Приветствие. Представление (сторон и медиатора).</a:t>
            </a:r>
          </a:p>
          <a:p>
            <a:pPr marL="0" indent="0">
              <a:buNone/>
            </a:pPr>
            <a:r>
              <a:rPr lang="ru-RU" sz="3600" dirty="0"/>
              <a:t>2. Краткое объяснение того, что такое медиация (цель медиации, фазы медиации, время и перерывы, возможность индивидуальной беседы (</a:t>
            </a:r>
            <a:r>
              <a:rPr lang="ru-RU" sz="3600" dirty="0" err="1"/>
              <a:t>кокус</a:t>
            </a:r>
            <a:r>
              <a:rPr lang="ru-RU" sz="3600" dirty="0"/>
              <a:t>), выход из медиации). Можно визуализировать посредством плаката или картинок.</a:t>
            </a:r>
          </a:p>
          <a:p>
            <a:pPr marL="0" indent="0">
              <a:buNone/>
            </a:pPr>
            <a:r>
              <a:rPr lang="ru-RU" sz="3600" dirty="0"/>
              <a:t>3. Объяснение принципов медиации (добровольность, равноправие, нейтральность, конфиденциальность).</a:t>
            </a:r>
          </a:p>
          <a:p>
            <a:pPr marL="0" indent="0">
              <a:buNone/>
            </a:pPr>
            <a:r>
              <a:rPr lang="ru-RU" sz="3600" dirty="0"/>
              <a:t>4. Объяснение правил поведения на медиации (коммуникацию осуществлять через медиатора, быть вежливым, избегать оскорблений, не перебивать, отключить мобильные телефоны).</a:t>
            </a:r>
          </a:p>
          <a:p>
            <a:pPr marL="0" indent="0">
              <a:buNone/>
            </a:pPr>
            <a:r>
              <a:rPr lang="ru-RU" sz="3600" dirty="0"/>
              <a:t>5. Пояснение роли медиатора (ответственность за процедуру медиации, но не за решение, которое принимается сторонами; медиатор не судит, не предлагает и не принимает решений).</a:t>
            </a:r>
          </a:p>
          <a:p>
            <a:pPr marL="0" indent="0">
              <a:buNone/>
            </a:pPr>
            <a:r>
              <a:rPr lang="ru-RU" sz="3600" dirty="0"/>
              <a:t>6. Пояснение роли сторон (ответственность за выработку и принятие решений, активное участие в процессе, стремление прийти к взаимовыгодному результату).</a:t>
            </a:r>
          </a:p>
          <a:p>
            <a:pPr marL="0" indent="0">
              <a:buNone/>
            </a:pPr>
            <a:r>
              <a:rPr lang="ru-RU" sz="3600" dirty="0"/>
              <a:t>7. Определение очередности высказываний (кто готов начать первым).</a:t>
            </a:r>
          </a:p>
          <a:p>
            <a:endParaRPr lang="ru-RU" dirty="0"/>
          </a:p>
        </p:txBody>
      </p:sp>
    </p:spTree>
    <p:extLst>
      <p:ext uri="{BB962C8B-B14F-4D97-AF65-F5344CB8AC3E}">
        <p14:creationId xmlns:p14="http://schemas.microsoft.com/office/powerpoint/2010/main" val="6228458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AFC8DAE7-560C-4353-ADFE-B712740F987C}"/>
              </a:ext>
            </a:extLst>
          </p:cNvPr>
          <p:cNvSpPr>
            <a:spLocks noGrp="1"/>
          </p:cNvSpPr>
          <p:nvPr>
            <p:ph type="title"/>
          </p:nvPr>
        </p:nvSpPr>
        <p:spPr/>
        <p:txBody>
          <a:bodyPr/>
          <a:lstStyle/>
          <a:p>
            <a:r>
              <a:rPr lang="ru-RU" dirty="0"/>
              <a:t>Вторая фаза</a:t>
            </a:r>
          </a:p>
        </p:txBody>
      </p:sp>
      <p:sp>
        <p:nvSpPr>
          <p:cNvPr id="3" name="Номер слайда 2">
            <a:extLst>
              <a:ext uri="{FF2B5EF4-FFF2-40B4-BE49-F238E27FC236}">
                <a16:creationId xmlns:a16="http://schemas.microsoft.com/office/drawing/2014/main" xmlns="" id="{EEE5756C-F9DE-4D1F-8438-DA6955ABAF78}"/>
              </a:ext>
            </a:extLst>
          </p:cNvPr>
          <p:cNvSpPr>
            <a:spLocks noGrp="1"/>
          </p:cNvSpPr>
          <p:nvPr>
            <p:ph type="sldNum" sz="quarter" idx="12"/>
          </p:nvPr>
        </p:nvSpPr>
        <p:spPr/>
        <p:txBody>
          <a:bodyPr/>
          <a:lstStyle/>
          <a:p>
            <a:fld id="{EBC6AF26-80AC-4F1E-9D9A-D92735B28D72}" type="slidenum">
              <a:rPr lang="ru-RU" smtClean="0"/>
              <a:t>15</a:t>
            </a:fld>
            <a:endParaRPr lang="ru-RU"/>
          </a:p>
        </p:txBody>
      </p:sp>
      <p:sp>
        <p:nvSpPr>
          <p:cNvPr id="4" name="Объект 3">
            <a:extLst>
              <a:ext uri="{FF2B5EF4-FFF2-40B4-BE49-F238E27FC236}">
                <a16:creationId xmlns:a16="http://schemas.microsoft.com/office/drawing/2014/main" xmlns="" id="{DEBEF9E1-AB83-4EDB-8CBE-E931EFD15D70}"/>
              </a:ext>
            </a:extLst>
          </p:cNvPr>
          <p:cNvSpPr>
            <a:spLocks noGrp="1"/>
          </p:cNvSpPr>
          <p:nvPr>
            <p:ph sz="quarter" idx="1"/>
          </p:nvPr>
        </p:nvSpPr>
        <p:spPr/>
        <p:txBody>
          <a:bodyPr/>
          <a:lstStyle/>
          <a:p>
            <a:r>
              <a:rPr lang="ru-RU" dirty="0"/>
              <a:t>Цель второй фазы — дать обеим сторонам высказаться по поводу сложившейся конфликтной ситуации.</a:t>
            </a:r>
          </a:p>
          <a:p>
            <a:r>
              <a:rPr lang="ru-RU" dirty="0"/>
              <a:t>Задача медиатора — продолжать строить доверительную атмосферу и начинать собирать информацию. На этой стадии особенно важно демонстрировать нейтральность (в частности, использовать нейтральные формулировки и слова, не несущие сильных эмоций), предоставлять необходимое время каждой стороне высказаться</a:t>
            </a:r>
          </a:p>
        </p:txBody>
      </p:sp>
    </p:spTree>
    <p:extLst>
      <p:ext uri="{BB962C8B-B14F-4D97-AF65-F5344CB8AC3E}">
        <p14:creationId xmlns:p14="http://schemas.microsoft.com/office/powerpoint/2010/main" val="38132490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A1BA963E-0689-458B-A6CE-4B58BDB0FCC3}"/>
              </a:ext>
            </a:extLst>
          </p:cNvPr>
          <p:cNvSpPr>
            <a:spLocks noGrp="1"/>
          </p:cNvSpPr>
          <p:nvPr>
            <p:ph type="title"/>
          </p:nvPr>
        </p:nvSpPr>
        <p:spPr/>
        <p:txBody>
          <a:bodyPr/>
          <a:lstStyle/>
          <a:p>
            <a:r>
              <a:rPr lang="ru-RU" dirty="0"/>
              <a:t>Вторая фаза</a:t>
            </a:r>
          </a:p>
        </p:txBody>
      </p:sp>
      <p:sp>
        <p:nvSpPr>
          <p:cNvPr id="3" name="Номер слайда 2">
            <a:extLst>
              <a:ext uri="{FF2B5EF4-FFF2-40B4-BE49-F238E27FC236}">
                <a16:creationId xmlns:a16="http://schemas.microsoft.com/office/drawing/2014/main" xmlns="" id="{62D3EAA1-6D4F-441F-93E8-0FF823BFC96E}"/>
              </a:ext>
            </a:extLst>
          </p:cNvPr>
          <p:cNvSpPr>
            <a:spLocks noGrp="1"/>
          </p:cNvSpPr>
          <p:nvPr>
            <p:ph type="sldNum" sz="quarter" idx="12"/>
          </p:nvPr>
        </p:nvSpPr>
        <p:spPr/>
        <p:txBody>
          <a:bodyPr/>
          <a:lstStyle/>
          <a:p>
            <a:fld id="{EBC6AF26-80AC-4F1E-9D9A-D92735B28D72}" type="slidenum">
              <a:rPr lang="ru-RU" smtClean="0"/>
              <a:t>16</a:t>
            </a:fld>
            <a:endParaRPr lang="ru-RU"/>
          </a:p>
        </p:txBody>
      </p:sp>
      <p:sp>
        <p:nvSpPr>
          <p:cNvPr id="4" name="Объект 3">
            <a:extLst>
              <a:ext uri="{FF2B5EF4-FFF2-40B4-BE49-F238E27FC236}">
                <a16:creationId xmlns:a16="http://schemas.microsoft.com/office/drawing/2014/main" xmlns="" id="{ABEA1360-D2C8-4D72-A064-B0075F081EA5}"/>
              </a:ext>
            </a:extLst>
          </p:cNvPr>
          <p:cNvSpPr>
            <a:spLocks noGrp="1"/>
          </p:cNvSpPr>
          <p:nvPr>
            <p:ph sz="quarter" idx="1"/>
          </p:nvPr>
        </p:nvSpPr>
        <p:spPr/>
        <p:txBody>
          <a:bodyPr>
            <a:normAutofit fontScale="77500" lnSpcReduction="20000"/>
          </a:bodyPr>
          <a:lstStyle/>
          <a:p>
            <a:pPr marL="0" indent="0">
              <a:buNone/>
            </a:pPr>
            <a:r>
              <a:rPr lang="ru-RU" dirty="0"/>
              <a:t>С каждой конфликтующей стороной необходимо пройти следующие шаги:</a:t>
            </a:r>
          </a:p>
          <a:p>
            <a:pPr marL="0" indent="0">
              <a:buNone/>
            </a:pPr>
            <a:r>
              <a:rPr lang="ru-RU" dirty="0"/>
              <a:t>Шаг 1. Попросить стороны рассказать свою историю о сложившейся ситуации: стороны, каждый со своей точки зрения, рассказывают, что случилось, медиатор внимательно слушает не перебивая. При необходимости задает уточняющие вопросы:</a:t>
            </a:r>
          </a:p>
          <a:p>
            <a:r>
              <a:rPr lang="ru-RU" dirty="0"/>
              <a:t>«Расскажите, что произошло?»;</a:t>
            </a:r>
          </a:p>
          <a:p>
            <a:r>
              <a:rPr lang="ru-RU" dirty="0"/>
              <a:t>«Как вы видите проблему?».</a:t>
            </a:r>
          </a:p>
          <a:p>
            <a:pPr marL="0" indent="0">
              <a:buNone/>
            </a:pPr>
            <a:r>
              <a:rPr lang="ru-RU" dirty="0"/>
              <a:t>Шаг 2. Задавать вопросы, чтобы получить дополнительную информацию:</a:t>
            </a:r>
          </a:p>
          <a:p>
            <a:r>
              <a:rPr lang="ru-RU" dirty="0"/>
              <a:t>«Можете рассказать об этом поподробнее?»;</a:t>
            </a:r>
          </a:p>
          <a:p>
            <a:r>
              <a:rPr lang="ru-RU" dirty="0"/>
              <a:t>«Что для вас важно?»;</a:t>
            </a:r>
          </a:p>
          <a:p>
            <a:r>
              <a:rPr lang="ru-RU" dirty="0"/>
              <a:t>«Что случилось потом?»;</a:t>
            </a:r>
          </a:p>
          <a:p>
            <a:r>
              <a:rPr lang="ru-RU" dirty="0"/>
              <a:t>«О чем вы подумали, когда это случилось?»;</a:t>
            </a:r>
          </a:p>
          <a:p>
            <a:r>
              <a:rPr lang="ru-RU" dirty="0"/>
              <a:t>«Что вы имеете в виду, когда говорите “неуважение”?»;</a:t>
            </a:r>
          </a:p>
          <a:p>
            <a:r>
              <a:rPr lang="ru-RU" dirty="0"/>
              <a:t>«Что в этой ситуации заставило вас почувствовать, что к вам</a:t>
            </a:r>
          </a:p>
          <a:p>
            <a:r>
              <a:rPr lang="ru-RU" dirty="0"/>
              <a:t>относятся неуважительно?».</a:t>
            </a:r>
          </a:p>
        </p:txBody>
      </p:sp>
      <p:sp>
        <p:nvSpPr>
          <p:cNvPr id="7" name="Стрелка: вправо 6">
            <a:extLst>
              <a:ext uri="{FF2B5EF4-FFF2-40B4-BE49-F238E27FC236}">
                <a16:creationId xmlns:a16="http://schemas.microsoft.com/office/drawing/2014/main" xmlns="" id="{3CF86413-3DC1-44A9-812A-D8E12A8F0E40}"/>
              </a:ext>
            </a:extLst>
          </p:cNvPr>
          <p:cNvSpPr/>
          <p:nvPr/>
        </p:nvSpPr>
        <p:spPr>
          <a:xfrm>
            <a:off x="9454896" y="5945484"/>
            <a:ext cx="2286000" cy="307127"/>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751766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762F3013-F7BD-4B61-AEF1-3C9FEF3580A4}"/>
              </a:ext>
            </a:extLst>
          </p:cNvPr>
          <p:cNvSpPr>
            <a:spLocks noGrp="1"/>
          </p:cNvSpPr>
          <p:nvPr>
            <p:ph type="title"/>
          </p:nvPr>
        </p:nvSpPr>
        <p:spPr/>
        <p:txBody>
          <a:bodyPr/>
          <a:lstStyle/>
          <a:p>
            <a:r>
              <a:rPr lang="ru-RU" dirty="0"/>
              <a:t>Вторая фаза</a:t>
            </a:r>
          </a:p>
        </p:txBody>
      </p:sp>
      <p:sp>
        <p:nvSpPr>
          <p:cNvPr id="3" name="Номер слайда 2">
            <a:extLst>
              <a:ext uri="{FF2B5EF4-FFF2-40B4-BE49-F238E27FC236}">
                <a16:creationId xmlns:a16="http://schemas.microsoft.com/office/drawing/2014/main" xmlns="" id="{A78E252D-0BD5-409F-B56E-B29E76C464D7}"/>
              </a:ext>
            </a:extLst>
          </p:cNvPr>
          <p:cNvSpPr>
            <a:spLocks noGrp="1"/>
          </p:cNvSpPr>
          <p:nvPr>
            <p:ph type="sldNum" sz="quarter" idx="12"/>
          </p:nvPr>
        </p:nvSpPr>
        <p:spPr/>
        <p:txBody>
          <a:bodyPr/>
          <a:lstStyle/>
          <a:p>
            <a:fld id="{EBC6AF26-80AC-4F1E-9D9A-D92735B28D72}" type="slidenum">
              <a:rPr lang="ru-RU" smtClean="0"/>
              <a:t>17</a:t>
            </a:fld>
            <a:endParaRPr lang="ru-RU"/>
          </a:p>
        </p:txBody>
      </p:sp>
      <p:sp>
        <p:nvSpPr>
          <p:cNvPr id="4" name="Объект 3">
            <a:extLst>
              <a:ext uri="{FF2B5EF4-FFF2-40B4-BE49-F238E27FC236}">
                <a16:creationId xmlns:a16="http://schemas.microsoft.com/office/drawing/2014/main" xmlns="" id="{48E26A03-80E9-431F-9150-7B8375ABBDDC}"/>
              </a:ext>
            </a:extLst>
          </p:cNvPr>
          <p:cNvSpPr>
            <a:spLocks noGrp="1"/>
          </p:cNvSpPr>
          <p:nvPr>
            <p:ph sz="quarter" idx="1"/>
          </p:nvPr>
        </p:nvSpPr>
        <p:spPr/>
        <p:txBody>
          <a:bodyPr>
            <a:normAutofit fontScale="92500" lnSpcReduction="20000"/>
          </a:bodyPr>
          <a:lstStyle/>
          <a:p>
            <a:pPr marL="0" indent="0">
              <a:buNone/>
            </a:pPr>
            <a:r>
              <a:rPr lang="ru-RU" dirty="0" err="1"/>
              <a:t>Ша</a:t>
            </a:r>
            <a:r>
              <a:rPr lang="ru-RU" dirty="0"/>
              <a:t> г 3. Резюмировать то, что сказала каждая сторона.</a:t>
            </a:r>
          </a:p>
          <a:p>
            <a:pPr marL="0" indent="0">
              <a:buNone/>
            </a:pPr>
            <a:r>
              <a:rPr lang="ru-RU" dirty="0"/>
              <a:t>Выслушав обе стороны, медиатор «создает историю из услышанного», выбрав наиболее важные моменты, повторяя сторонам важные аспекты, а также отметив все позитивные моменты. Нет необходимости повторять информацию словами конфликтующих, особенно если они были негативными. </a:t>
            </a:r>
          </a:p>
          <a:p>
            <a:pPr marL="0" indent="0">
              <a:buNone/>
            </a:pPr>
            <a:r>
              <a:rPr lang="ru-RU" dirty="0"/>
              <a:t>Медиатор уточняет, правильно ли он все понял:</a:t>
            </a:r>
          </a:p>
          <a:p>
            <a:pPr marL="0" indent="0">
              <a:buNone/>
            </a:pPr>
            <a:r>
              <a:rPr lang="ru-RU" dirty="0"/>
              <a:t>«Я бы хотел обобщить услышанное»;</a:t>
            </a:r>
          </a:p>
          <a:p>
            <a:pPr marL="0" indent="0">
              <a:buNone/>
            </a:pPr>
            <a:r>
              <a:rPr lang="ru-RU" dirty="0"/>
              <a:t>«Вы так много рассказали»;</a:t>
            </a:r>
          </a:p>
          <a:p>
            <a:pPr marL="0" indent="0">
              <a:buNone/>
            </a:pPr>
            <a:r>
              <a:rPr lang="ru-RU" dirty="0"/>
              <a:t>«Давайте проверим, правильно ли я все понял»;</a:t>
            </a:r>
          </a:p>
          <a:p>
            <a:pPr marL="0" indent="0">
              <a:buNone/>
            </a:pPr>
            <a:r>
              <a:rPr lang="ru-RU" dirty="0"/>
              <a:t>«В своем рассказе вы упомянули о проблемах X,Y, Z. Правильно ли я понимаю, что Z является для вас наиболее важной?»</a:t>
            </a:r>
          </a:p>
        </p:txBody>
      </p:sp>
      <p:sp>
        <p:nvSpPr>
          <p:cNvPr id="5" name="Стрелка: вправо 4">
            <a:extLst>
              <a:ext uri="{FF2B5EF4-FFF2-40B4-BE49-F238E27FC236}">
                <a16:creationId xmlns:a16="http://schemas.microsoft.com/office/drawing/2014/main" xmlns="" id="{F8D1F475-0C10-44CC-A7BE-5E49F8378138}"/>
              </a:ext>
            </a:extLst>
          </p:cNvPr>
          <p:cNvSpPr/>
          <p:nvPr/>
        </p:nvSpPr>
        <p:spPr>
          <a:xfrm>
            <a:off x="8714486" y="5717921"/>
            <a:ext cx="3067050" cy="44047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708937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94EA200A-416E-467F-AA8B-56B4AE50077C}"/>
              </a:ext>
            </a:extLst>
          </p:cNvPr>
          <p:cNvSpPr>
            <a:spLocks noGrp="1"/>
          </p:cNvSpPr>
          <p:nvPr>
            <p:ph type="title"/>
          </p:nvPr>
        </p:nvSpPr>
        <p:spPr/>
        <p:txBody>
          <a:bodyPr/>
          <a:lstStyle/>
          <a:p>
            <a:r>
              <a:rPr lang="ru-RU" dirty="0"/>
              <a:t>Вторая фаза</a:t>
            </a:r>
          </a:p>
        </p:txBody>
      </p:sp>
      <p:sp>
        <p:nvSpPr>
          <p:cNvPr id="3" name="Номер слайда 2">
            <a:extLst>
              <a:ext uri="{FF2B5EF4-FFF2-40B4-BE49-F238E27FC236}">
                <a16:creationId xmlns:a16="http://schemas.microsoft.com/office/drawing/2014/main" xmlns="" id="{5C956198-EF30-4931-A5DA-9A4E4010E31A}"/>
              </a:ext>
            </a:extLst>
          </p:cNvPr>
          <p:cNvSpPr>
            <a:spLocks noGrp="1"/>
          </p:cNvSpPr>
          <p:nvPr>
            <p:ph type="sldNum" sz="quarter" idx="12"/>
          </p:nvPr>
        </p:nvSpPr>
        <p:spPr/>
        <p:txBody>
          <a:bodyPr/>
          <a:lstStyle/>
          <a:p>
            <a:fld id="{EBC6AF26-80AC-4F1E-9D9A-D92735B28D72}" type="slidenum">
              <a:rPr lang="ru-RU" smtClean="0"/>
              <a:t>18</a:t>
            </a:fld>
            <a:endParaRPr lang="ru-RU"/>
          </a:p>
        </p:txBody>
      </p:sp>
      <p:sp>
        <p:nvSpPr>
          <p:cNvPr id="4" name="Объект 3">
            <a:extLst>
              <a:ext uri="{FF2B5EF4-FFF2-40B4-BE49-F238E27FC236}">
                <a16:creationId xmlns:a16="http://schemas.microsoft.com/office/drawing/2014/main" xmlns="" id="{57D93F59-2CDF-4BA0-B060-6E45A1783A7A}"/>
              </a:ext>
            </a:extLst>
          </p:cNvPr>
          <p:cNvSpPr>
            <a:spLocks noGrp="1"/>
          </p:cNvSpPr>
          <p:nvPr>
            <p:ph sz="quarter" idx="1"/>
          </p:nvPr>
        </p:nvSpPr>
        <p:spPr/>
        <p:txBody>
          <a:bodyPr>
            <a:normAutofit/>
          </a:bodyPr>
          <a:lstStyle/>
          <a:p>
            <a:r>
              <a:rPr lang="ru-RU" dirty="0" err="1"/>
              <a:t>Ша</a:t>
            </a:r>
            <a:r>
              <a:rPr lang="ru-RU" dirty="0"/>
              <a:t> г 4. Составить повестку проблем для дальнейшего обсуждения.</a:t>
            </a:r>
          </a:p>
          <a:p>
            <a:r>
              <a:rPr lang="ru-RU" dirty="0"/>
              <a:t>Обычно людям в конфликтной ситуации очень сложно самостоятельно выделить те аспекты, обсуждение которых необходимо для разрешения конфликта. Эту работу делает медиатор. По ходу рассказа обеих сторон медиатор фиксирует проблемы, из которых складывается общая конфликтная ситуация.</a:t>
            </a:r>
          </a:p>
          <a:p>
            <a:r>
              <a:rPr lang="ru-RU" dirty="0"/>
              <a:t>После того как стороны рассказали о своем видении конфликта, медиатор задает вопрос: «Что для вас важно сегодня обсудить?»</a:t>
            </a:r>
          </a:p>
        </p:txBody>
      </p:sp>
      <p:sp>
        <p:nvSpPr>
          <p:cNvPr id="5" name="Стрелка: вправо 4">
            <a:extLst>
              <a:ext uri="{FF2B5EF4-FFF2-40B4-BE49-F238E27FC236}">
                <a16:creationId xmlns:a16="http://schemas.microsoft.com/office/drawing/2014/main" xmlns="" id="{16B46221-1770-46FD-89B9-9C62D0252467}"/>
              </a:ext>
            </a:extLst>
          </p:cNvPr>
          <p:cNvSpPr/>
          <p:nvPr/>
        </p:nvSpPr>
        <p:spPr>
          <a:xfrm>
            <a:off x="8610600" y="5777398"/>
            <a:ext cx="2667000" cy="381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1159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2838D8F5-7E02-44AF-AAA9-0F3B1C0EE77E}"/>
              </a:ext>
            </a:extLst>
          </p:cNvPr>
          <p:cNvSpPr>
            <a:spLocks noGrp="1"/>
          </p:cNvSpPr>
          <p:nvPr>
            <p:ph type="title"/>
          </p:nvPr>
        </p:nvSpPr>
        <p:spPr/>
        <p:txBody>
          <a:bodyPr/>
          <a:lstStyle/>
          <a:p>
            <a:r>
              <a:rPr lang="ru-RU" dirty="0"/>
              <a:t>Вторая фаза</a:t>
            </a:r>
          </a:p>
        </p:txBody>
      </p:sp>
      <p:sp>
        <p:nvSpPr>
          <p:cNvPr id="3" name="Номер слайда 2">
            <a:extLst>
              <a:ext uri="{FF2B5EF4-FFF2-40B4-BE49-F238E27FC236}">
                <a16:creationId xmlns:a16="http://schemas.microsoft.com/office/drawing/2014/main" xmlns="" id="{8E1CD1A6-A0B3-4EBD-8330-EB99CE546672}"/>
              </a:ext>
            </a:extLst>
          </p:cNvPr>
          <p:cNvSpPr>
            <a:spLocks noGrp="1"/>
          </p:cNvSpPr>
          <p:nvPr>
            <p:ph type="sldNum" sz="quarter" idx="12"/>
          </p:nvPr>
        </p:nvSpPr>
        <p:spPr/>
        <p:txBody>
          <a:bodyPr/>
          <a:lstStyle/>
          <a:p>
            <a:fld id="{EBC6AF26-80AC-4F1E-9D9A-D92735B28D72}" type="slidenum">
              <a:rPr lang="ru-RU" smtClean="0"/>
              <a:t>19</a:t>
            </a:fld>
            <a:endParaRPr lang="ru-RU"/>
          </a:p>
        </p:txBody>
      </p:sp>
      <p:sp>
        <p:nvSpPr>
          <p:cNvPr id="4" name="Объект 3">
            <a:extLst>
              <a:ext uri="{FF2B5EF4-FFF2-40B4-BE49-F238E27FC236}">
                <a16:creationId xmlns:a16="http://schemas.microsoft.com/office/drawing/2014/main" xmlns="" id="{BA05F5BD-C9E7-4105-9F7D-24C9D2791E78}"/>
              </a:ext>
            </a:extLst>
          </p:cNvPr>
          <p:cNvSpPr>
            <a:spLocks noGrp="1"/>
          </p:cNvSpPr>
          <p:nvPr>
            <p:ph sz="quarter" idx="1"/>
          </p:nvPr>
        </p:nvSpPr>
        <p:spPr/>
        <p:txBody>
          <a:bodyPr>
            <a:normAutofit/>
          </a:bodyPr>
          <a:lstStyle/>
          <a:p>
            <a:pPr marL="0" indent="0">
              <a:buNone/>
            </a:pPr>
            <a:r>
              <a:rPr lang="ru-RU" dirty="0"/>
              <a:t>Шаг 5. Спросить, как конфликт мог бы быть разрешен.</a:t>
            </a:r>
          </a:p>
          <a:p>
            <a:r>
              <a:rPr lang="ru-RU" dirty="0"/>
              <a:t>Нужно узнать, чего обе стороны ждут от медиации и как каждая из них хотела бы, чтобы конфликт разрешился.</a:t>
            </a:r>
          </a:p>
          <a:p>
            <a:r>
              <a:rPr lang="ru-RU" dirty="0"/>
              <a:t>Медиатору следует быть осторожным с этим вопросом, поскольку расстроенные конфликтующие стороны могут высказывать нереалистичные требования, которые только усугубят конфликт. Вопрос лучше задавать после того, как обе стороны представят свое видение конфликта.</a:t>
            </a:r>
          </a:p>
          <a:p>
            <a:r>
              <a:rPr lang="ru-RU" dirty="0"/>
              <a:t>Необходимо спросить поочередно каждую конфликтующую сторону, как она видит разрешение конфликта.</a:t>
            </a:r>
          </a:p>
        </p:txBody>
      </p:sp>
      <p:sp>
        <p:nvSpPr>
          <p:cNvPr id="5" name="Стрелка: вправо 4">
            <a:extLst>
              <a:ext uri="{FF2B5EF4-FFF2-40B4-BE49-F238E27FC236}">
                <a16:creationId xmlns:a16="http://schemas.microsoft.com/office/drawing/2014/main" xmlns="" id="{95D66C68-A2F2-48C2-A1FC-43A6450AEAB0}"/>
              </a:ext>
            </a:extLst>
          </p:cNvPr>
          <p:cNvSpPr/>
          <p:nvPr/>
        </p:nvSpPr>
        <p:spPr>
          <a:xfrm>
            <a:off x="9000236" y="5996473"/>
            <a:ext cx="2781300" cy="3238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707049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815FD57C-42C0-4559-9B33-40033FC4AB2F}"/>
              </a:ext>
            </a:extLst>
          </p:cNvPr>
          <p:cNvSpPr>
            <a:spLocks noGrp="1"/>
          </p:cNvSpPr>
          <p:nvPr>
            <p:ph type="title"/>
          </p:nvPr>
        </p:nvSpPr>
        <p:spPr/>
        <p:txBody>
          <a:bodyPr/>
          <a:lstStyle/>
          <a:p>
            <a:r>
              <a:rPr lang="ru-RU" dirty="0"/>
              <a:t>Зачем педагогу медиативные техники?</a:t>
            </a:r>
          </a:p>
        </p:txBody>
      </p:sp>
      <p:sp>
        <p:nvSpPr>
          <p:cNvPr id="3" name="Номер слайда 2">
            <a:extLst>
              <a:ext uri="{FF2B5EF4-FFF2-40B4-BE49-F238E27FC236}">
                <a16:creationId xmlns:a16="http://schemas.microsoft.com/office/drawing/2014/main" xmlns="" id="{812AEED0-3133-4013-BCCA-EC7FF50E8BE1}"/>
              </a:ext>
            </a:extLst>
          </p:cNvPr>
          <p:cNvSpPr>
            <a:spLocks noGrp="1"/>
          </p:cNvSpPr>
          <p:nvPr>
            <p:ph type="sldNum" sz="quarter" idx="12"/>
          </p:nvPr>
        </p:nvSpPr>
        <p:spPr/>
        <p:txBody>
          <a:bodyPr/>
          <a:lstStyle/>
          <a:p>
            <a:fld id="{EBC6AF26-80AC-4F1E-9D9A-D92735B28D72}" type="slidenum">
              <a:rPr lang="ru-RU" smtClean="0"/>
              <a:t>2</a:t>
            </a:fld>
            <a:endParaRPr lang="ru-RU"/>
          </a:p>
        </p:txBody>
      </p:sp>
      <p:sp>
        <p:nvSpPr>
          <p:cNvPr id="4" name="Объект 3">
            <a:extLst>
              <a:ext uri="{FF2B5EF4-FFF2-40B4-BE49-F238E27FC236}">
                <a16:creationId xmlns:a16="http://schemas.microsoft.com/office/drawing/2014/main" xmlns="" id="{1C0A20E1-C88C-4BC5-80DC-87782FC5E1F9}"/>
              </a:ext>
            </a:extLst>
          </p:cNvPr>
          <p:cNvSpPr>
            <a:spLocks noGrp="1"/>
          </p:cNvSpPr>
          <p:nvPr>
            <p:ph sz="quarter" idx="1"/>
          </p:nvPr>
        </p:nvSpPr>
        <p:spPr/>
        <p:txBody>
          <a:bodyPr/>
          <a:lstStyle/>
          <a:p>
            <a:r>
              <a:rPr lang="ru-RU" dirty="0"/>
              <a:t>Любая образовательная организация является пространством, в котором не исключено возникновение конфликтных ситуаций.</a:t>
            </a:r>
          </a:p>
          <a:p>
            <a:r>
              <a:rPr lang="ru-RU" dirty="0"/>
              <a:t>Такие ситуации возникают между детьми, родителями (законными представителями) обучающихся и педагогом.</a:t>
            </a:r>
          </a:p>
          <a:p>
            <a:endParaRPr lang="ru-RU" dirty="0"/>
          </a:p>
          <a:p>
            <a:r>
              <a:rPr lang="ru-RU" dirty="0"/>
              <a:t>«Яблоком раздора» является ребёнок и всё то, что с ним связано – его взаимоотношения с педагогами, со сверстниками, особенности его поведения в различных ситуациях.</a:t>
            </a:r>
          </a:p>
        </p:txBody>
      </p:sp>
    </p:spTree>
    <p:extLst>
      <p:ext uri="{BB962C8B-B14F-4D97-AF65-F5344CB8AC3E}">
        <p14:creationId xmlns:p14="http://schemas.microsoft.com/office/powerpoint/2010/main" val="18759822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6871AD8-0B3D-4397-B261-C50EE79FF28B}"/>
              </a:ext>
            </a:extLst>
          </p:cNvPr>
          <p:cNvSpPr>
            <a:spLocks noGrp="1"/>
          </p:cNvSpPr>
          <p:nvPr>
            <p:ph type="title"/>
          </p:nvPr>
        </p:nvSpPr>
        <p:spPr/>
        <p:txBody>
          <a:bodyPr/>
          <a:lstStyle/>
          <a:p>
            <a:r>
              <a:rPr lang="ru-RU" dirty="0"/>
              <a:t>Вторая фаза</a:t>
            </a:r>
          </a:p>
        </p:txBody>
      </p:sp>
      <p:sp>
        <p:nvSpPr>
          <p:cNvPr id="3" name="Номер слайда 2">
            <a:extLst>
              <a:ext uri="{FF2B5EF4-FFF2-40B4-BE49-F238E27FC236}">
                <a16:creationId xmlns:a16="http://schemas.microsoft.com/office/drawing/2014/main" xmlns="" id="{83256DAE-34F4-45D4-971C-1224B9C9189D}"/>
              </a:ext>
            </a:extLst>
          </p:cNvPr>
          <p:cNvSpPr>
            <a:spLocks noGrp="1"/>
          </p:cNvSpPr>
          <p:nvPr>
            <p:ph type="sldNum" sz="quarter" idx="12"/>
          </p:nvPr>
        </p:nvSpPr>
        <p:spPr/>
        <p:txBody>
          <a:bodyPr/>
          <a:lstStyle/>
          <a:p>
            <a:fld id="{EBC6AF26-80AC-4F1E-9D9A-D92735B28D72}" type="slidenum">
              <a:rPr lang="ru-RU" smtClean="0"/>
              <a:t>20</a:t>
            </a:fld>
            <a:endParaRPr lang="ru-RU"/>
          </a:p>
        </p:txBody>
      </p:sp>
      <p:sp>
        <p:nvSpPr>
          <p:cNvPr id="4" name="Объект 3">
            <a:extLst>
              <a:ext uri="{FF2B5EF4-FFF2-40B4-BE49-F238E27FC236}">
                <a16:creationId xmlns:a16="http://schemas.microsoft.com/office/drawing/2014/main" xmlns="" id="{6AC05700-422B-42E9-9089-5632045FD652}"/>
              </a:ext>
            </a:extLst>
          </p:cNvPr>
          <p:cNvSpPr>
            <a:spLocks noGrp="1"/>
          </p:cNvSpPr>
          <p:nvPr>
            <p:ph sz="quarter" idx="1"/>
          </p:nvPr>
        </p:nvSpPr>
        <p:spPr/>
        <p:txBody>
          <a:bodyPr>
            <a:normAutofit fontScale="70000" lnSpcReduction="20000"/>
          </a:bodyPr>
          <a:lstStyle/>
          <a:p>
            <a:pPr marL="0" indent="0">
              <a:buNone/>
            </a:pPr>
            <a:r>
              <a:rPr lang="ru-RU" dirty="0" err="1"/>
              <a:t>Ша</a:t>
            </a:r>
            <a:r>
              <a:rPr lang="ru-RU" dirty="0"/>
              <a:t> г 6. Решение о перерыве.</a:t>
            </a:r>
          </a:p>
          <a:p>
            <a:pPr marL="0" indent="0">
              <a:buNone/>
            </a:pPr>
            <a:r>
              <a:rPr lang="ru-RU" dirty="0"/>
              <a:t>Если медиаторы не уверены, что делать дальше, — это подходящий момент, чтобы сделать паузу и продумать дальнейший</a:t>
            </a:r>
          </a:p>
          <a:p>
            <a:pPr marL="0" indent="0">
              <a:buNone/>
            </a:pPr>
            <a:r>
              <a:rPr lang="ru-RU" dirty="0"/>
              <a:t>план разговора.</a:t>
            </a:r>
          </a:p>
          <a:p>
            <a:r>
              <a:rPr lang="ru-RU" dirty="0"/>
              <a:t>Необходимо задать себе следующие вопросы:</a:t>
            </a:r>
          </a:p>
          <a:p>
            <a:r>
              <a:rPr lang="ru-RU" dirty="0"/>
              <a:t>«Что мы знаем?» Просмотрите свои записи, удостоверитесь, что вы слышали одно и то же.</a:t>
            </a:r>
          </a:p>
          <a:p>
            <a:r>
              <a:rPr lang="ru-RU" dirty="0"/>
              <a:t>«Что нам нужно узнать?» Постарайтесь сформулировать открытые вопросы, которые будут стимулировать стороны говорить о проблеме. Сформулируйте вопросы, которые помогут узнать, что чувствуют стороны. </a:t>
            </a:r>
          </a:p>
          <a:p>
            <a:r>
              <a:rPr lang="ru-RU" dirty="0"/>
              <a:t>«Как нам нужно работать со сторонами: вместе или отдельно?» Рекомендуется не избегать индивидуальных встреч в медиации, поскольку они позволяют собрать дополнительную информацию, которую участникам, может быть, некомфортно озвучивать на совместной сессии. Зачастую стороны склонны выражать свои настоящие чувства и возможные варианты решения именно в индивидуальных встречах. Эта информация поможет процессу.</a:t>
            </a:r>
          </a:p>
          <a:p>
            <a:pPr marL="0" indent="0">
              <a:buNone/>
            </a:pPr>
            <a:r>
              <a:rPr lang="ru-RU" dirty="0"/>
              <a:t>Если медиатор решил использовать индивидуальные встречи, необходимо также решить, с кем из сторон они будут разговаривать первым.</a:t>
            </a:r>
          </a:p>
        </p:txBody>
      </p:sp>
    </p:spTree>
    <p:extLst>
      <p:ext uri="{BB962C8B-B14F-4D97-AF65-F5344CB8AC3E}">
        <p14:creationId xmlns:p14="http://schemas.microsoft.com/office/powerpoint/2010/main" val="8674011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2FF6214C-DBE9-49FD-A80D-2B956483465A}"/>
              </a:ext>
            </a:extLst>
          </p:cNvPr>
          <p:cNvSpPr>
            <a:spLocks noGrp="1"/>
          </p:cNvSpPr>
          <p:nvPr>
            <p:ph type="title"/>
          </p:nvPr>
        </p:nvSpPr>
        <p:spPr/>
        <p:txBody>
          <a:bodyPr/>
          <a:lstStyle/>
          <a:p>
            <a:r>
              <a:rPr lang="ru-RU" dirty="0"/>
              <a:t>Третья фаза</a:t>
            </a:r>
          </a:p>
        </p:txBody>
      </p:sp>
      <p:sp>
        <p:nvSpPr>
          <p:cNvPr id="3" name="Номер слайда 2">
            <a:extLst>
              <a:ext uri="{FF2B5EF4-FFF2-40B4-BE49-F238E27FC236}">
                <a16:creationId xmlns:a16="http://schemas.microsoft.com/office/drawing/2014/main" xmlns="" id="{91A7686F-D9E3-47AD-A01B-FE56D0FB2337}"/>
              </a:ext>
            </a:extLst>
          </p:cNvPr>
          <p:cNvSpPr>
            <a:spLocks noGrp="1"/>
          </p:cNvSpPr>
          <p:nvPr>
            <p:ph type="sldNum" sz="quarter" idx="12"/>
          </p:nvPr>
        </p:nvSpPr>
        <p:spPr/>
        <p:txBody>
          <a:bodyPr/>
          <a:lstStyle/>
          <a:p>
            <a:fld id="{EBC6AF26-80AC-4F1E-9D9A-D92735B28D72}" type="slidenum">
              <a:rPr lang="ru-RU" smtClean="0"/>
              <a:t>21</a:t>
            </a:fld>
            <a:endParaRPr lang="ru-RU"/>
          </a:p>
        </p:txBody>
      </p:sp>
      <p:sp>
        <p:nvSpPr>
          <p:cNvPr id="4" name="Объект 3">
            <a:extLst>
              <a:ext uri="{FF2B5EF4-FFF2-40B4-BE49-F238E27FC236}">
                <a16:creationId xmlns:a16="http://schemas.microsoft.com/office/drawing/2014/main" xmlns="" id="{523B185C-2658-477B-9D74-F222CD91C7B3}"/>
              </a:ext>
            </a:extLst>
          </p:cNvPr>
          <p:cNvSpPr>
            <a:spLocks noGrp="1"/>
          </p:cNvSpPr>
          <p:nvPr>
            <p:ph sz="quarter" idx="1"/>
          </p:nvPr>
        </p:nvSpPr>
        <p:spPr/>
        <p:txBody>
          <a:bodyPr/>
          <a:lstStyle/>
          <a:p>
            <a:pPr marL="0" indent="0">
              <a:buNone/>
            </a:pPr>
            <a:r>
              <a:rPr lang="ru-RU" dirty="0"/>
              <a:t>Цели третьей фазы медиации: </a:t>
            </a:r>
          </a:p>
          <a:p>
            <a:r>
              <a:rPr lang="ru-RU" dirty="0"/>
              <a:t>дать сторонам сказать то, что они не смогли сказать до этого, выяснить детали конфликта и обговорить, каким образом можно удовлетворить интересы друг друга; </a:t>
            </a:r>
          </a:p>
          <a:p>
            <a:r>
              <a:rPr lang="ru-RU" dirty="0"/>
              <a:t>снизить потребность участников в жестком отстаивании своих позиций и следовании принципу коммуникации «критиковать чужие решения и защищать свои».</a:t>
            </a:r>
          </a:p>
        </p:txBody>
      </p:sp>
      <p:sp>
        <p:nvSpPr>
          <p:cNvPr id="5" name="Стрелка: вправо 4">
            <a:extLst>
              <a:ext uri="{FF2B5EF4-FFF2-40B4-BE49-F238E27FC236}">
                <a16:creationId xmlns:a16="http://schemas.microsoft.com/office/drawing/2014/main" xmlns="" id="{EFE9CB51-DE9A-4C35-9033-7F7437E35909}"/>
              </a:ext>
            </a:extLst>
          </p:cNvPr>
          <p:cNvSpPr/>
          <p:nvPr/>
        </p:nvSpPr>
        <p:spPr>
          <a:xfrm>
            <a:off x="8153400" y="5905500"/>
            <a:ext cx="3028950" cy="4000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9918057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26AB48C-A067-40D4-98B8-6B9F906339A8}"/>
              </a:ext>
            </a:extLst>
          </p:cNvPr>
          <p:cNvSpPr>
            <a:spLocks noGrp="1"/>
          </p:cNvSpPr>
          <p:nvPr>
            <p:ph type="title"/>
          </p:nvPr>
        </p:nvSpPr>
        <p:spPr/>
        <p:txBody>
          <a:bodyPr/>
          <a:lstStyle/>
          <a:p>
            <a:r>
              <a:rPr lang="ru-RU" dirty="0"/>
              <a:t>Третья фаза</a:t>
            </a:r>
          </a:p>
        </p:txBody>
      </p:sp>
      <p:sp>
        <p:nvSpPr>
          <p:cNvPr id="3" name="Номер слайда 2">
            <a:extLst>
              <a:ext uri="{FF2B5EF4-FFF2-40B4-BE49-F238E27FC236}">
                <a16:creationId xmlns:a16="http://schemas.microsoft.com/office/drawing/2014/main" xmlns="" id="{E1F43EE7-2DEF-4756-9EE3-0E8C69328A42}"/>
              </a:ext>
            </a:extLst>
          </p:cNvPr>
          <p:cNvSpPr>
            <a:spLocks noGrp="1"/>
          </p:cNvSpPr>
          <p:nvPr>
            <p:ph type="sldNum" sz="quarter" idx="12"/>
          </p:nvPr>
        </p:nvSpPr>
        <p:spPr/>
        <p:txBody>
          <a:bodyPr/>
          <a:lstStyle/>
          <a:p>
            <a:fld id="{EBC6AF26-80AC-4F1E-9D9A-D92735B28D72}" type="slidenum">
              <a:rPr lang="ru-RU" smtClean="0"/>
              <a:t>22</a:t>
            </a:fld>
            <a:endParaRPr lang="ru-RU"/>
          </a:p>
        </p:txBody>
      </p:sp>
      <p:sp>
        <p:nvSpPr>
          <p:cNvPr id="4" name="Объект 3">
            <a:extLst>
              <a:ext uri="{FF2B5EF4-FFF2-40B4-BE49-F238E27FC236}">
                <a16:creationId xmlns:a16="http://schemas.microsoft.com/office/drawing/2014/main" xmlns="" id="{B7507247-7728-4447-B0A3-72B87712488F}"/>
              </a:ext>
            </a:extLst>
          </p:cNvPr>
          <p:cNvSpPr>
            <a:spLocks noGrp="1"/>
          </p:cNvSpPr>
          <p:nvPr>
            <p:ph sz="quarter" idx="1"/>
          </p:nvPr>
        </p:nvSpPr>
        <p:spPr/>
        <p:txBody>
          <a:bodyPr>
            <a:normAutofit fontScale="92500" lnSpcReduction="10000"/>
          </a:bodyPr>
          <a:lstStyle/>
          <a:p>
            <a:pPr marL="0" indent="0">
              <a:buNone/>
            </a:pPr>
            <a:r>
              <a:rPr lang="ru-RU" dirty="0"/>
              <a:t>Шаг 1. Резюме предыдущей фазы.</a:t>
            </a:r>
          </a:p>
          <a:p>
            <a:pPr marL="0" indent="0">
              <a:buNone/>
            </a:pPr>
            <a:r>
              <a:rPr lang="ru-RU" dirty="0"/>
              <a:t>Резюмируйте, что удалось достигнуть к этому моменту.</a:t>
            </a:r>
          </a:p>
          <a:p>
            <a:pPr marL="0" indent="0">
              <a:buNone/>
            </a:pPr>
            <a:r>
              <a:rPr lang="ru-RU" dirty="0"/>
              <a:t>Шаг 2. Работа с повесткой.</a:t>
            </a:r>
          </a:p>
          <a:p>
            <a:pPr marL="0" indent="0">
              <a:buNone/>
            </a:pPr>
            <a:r>
              <a:rPr lang="ru-RU" dirty="0"/>
              <a:t>Представляется и структурируется повестка для обсуждения.</a:t>
            </a:r>
          </a:p>
          <a:p>
            <a:pPr marL="0" indent="0">
              <a:buNone/>
            </a:pPr>
            <a:r>
              <a:rPr lang="ru-RU" dirty="0"/>
              <a:t>Есть несколько вариантов:</a:t>
            </a:r>
          </a:p>
          <a:p>
            <a:r>
              <a:rPr lang="ru-RU" dirty="0"/>
              <a:t>каждая сторона может выбирать приоритетные для себя вопросы, с них и начинается обсуждение;</a:t>
            </a:r>
          </a:p>
          <a:p>
            <a:r>
              <a:rPr lang="ru-RU" dirty="0"/>
              <a:t>медиаторы по очереди выбирают темы для обсуждения;</a:t>
            </a:r>
          </a:p>
          <a:p>
            <a:r>
              <a:rPr lang="ru-RU" dirty="0"/>
              <a:t>темы выбираются в соответствии с их значимостью для достижения конечной цели;</a:t>
            </a:r>
          </a:p>
          <a:p>
            <a:r>
              <a:rPr lang="ru-RU" dirty="0"/>
              <a:t>стороны совместно определяют, какая тема обсуждается первой.</a:t>
            </a:r>
          </a:p>
        </p:txBody>
      </p:sp>
      <p:sp>
        <p:nvSpPr>
          <p:cNvPr id="5" name="Стрелка: вправо 4">
            <a:extLst>
              <a:ext uri="{FF2B5EF4-FFF2-40B4-BE49-F238E27FC236}">
                <a16:creationId xmlns:a16="http://schemas.microsoft.com/office/drawing/2014/main" xmlns="" id="{5CB944F5-5EF4-4EA8-BC20-4BA45AE5C247}"/>
              </a:ext>
            </a:extLst>
          </p:cNvPr>
          <p:cNvSpPr/>
          <p:nvPr/>
        </p:nvSpPr>
        <p:spPr>
          <a:xfrm>
            <a:off x="8248650" y="5997997"/>
            <a:ext cx="3009900" cy="32080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8597379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F879AEB0-B1EB-4422-96D3-0A964F28362C}"/>
              </a:ext>
            </a:extLst>
          </p:cNvPr>
          <p:cNvSpPr>
            <a:spLocks noGrp="1"/>
          </p:cNvSpPr>
          <p:nvPr>
            <p:ph type="title"/>
          </p:nvPr>
        </p:nvSpPr>
        <p:spPr/>
        <p:txBody>
          <a:bodyPr/>
          <a:lstStyle/>
          <a:p>
            <a:r>
              <a:rPr lang="ru-RU" dirty="0"/>
              <a:t>Третья фаза</a:t>
            </a:r>
          </a:p>
        </p:txBody>
      </p:sp>
      <p:sp>
        <p:nvSpPr>
          <p:cNvPr id="3" name="Номер слайда 2">
            <a:extLst>
              <a:ext uri="{FF2B5EF4-FFF2-40B4-BE49-F238E27FC236}">
                <a16:creationId xmlns:a16="http://schemas.microsoft.com/office/drawing/2014/main" xmlns="" id="{064CF817-3FEF-4477-A9FC-0061977C256D}"/>
              </a:ext>
            </a:extLst>
          </p:cNvPr>
          <p:cNvSpPr>
            <a:spLocks noGrp="1"/>
          </p:cNvSpPr>
          <p:nvPr>
            <p:ph type="sldNum" sz="quarter" idx="12"/>
          </p:nvPr>
        </p:nvSpPr>
        <p:spPr/>
        <p:txBody>
          <a:bodyPr/>
          <a:lstStyle/>
          <a:p>
            <a:fld id="{EBC6AF26-80AC-4F1E-9D9A-D92735B28D72}" type="slidenum">
              <a:rPr lang="ru-RU" smtClean="0"/>
              <a:t>23</a:t>
            </a:fld>
            <a:endParaRPr lang="ru-RU"/>
          </a:p>
        </p:txBody>
      </p:sp>
      <p:sp>
        <p:nvSpPr>
          <p:cNvPr id="4" name="Объект 3">
            <a:extLst>
              <a:ext uri="{FF2B5EF4-FFF2-40B4-BE49-F238E27FC236}">
                <a16:creationId xmlns:a16="http://schemas.microsoft.com/office/drawing/2014/main" xmlns="" id="{5427D384-103B-411E-8B6E-47721E77FA2C}"/>
              </a:ext>
            </a:extLst>
          </p:cNvPr>
          <p:cNvSpPr>
            <a:spLocks noGrp="1"/>
          </p:cNvSpPr>
          <p:nvPr>
            <p:ph sz="quarter" idx="1"/>
          </p:nvPr>
        </p:nvSpPr>
        <p:spPr>
          <a:xfrm>
            <a:off x="402336" y="1527048"/>
            <a:ext cx="11338560" cy="4572000"/>
          </a:xfrm>
        </p:spPr>
        <p:txBody>
          <a:bodyPr>
            <a:normAutofit fontScale="92500" lnSpcReduction="20000"/>
          </a:bodyPr>
          <a:lstStyle/>
          <a:p>
            <a:pPr marL="0" indent="0">
              <a:buNone/>
            </a:pPr>
            <a:r>
              <a:rPr lang="ru-RU" dirty="0"/>
              <a:t>Шаг 3. Работа с интересами.</a:t>
            </a:r>
          </a:p>
          <a:p>
            <a:pPr marL="0" indent="0">
              <a:buNone/>
            </a:pPr>
            <a:r>
              <a:rPr lang="ru-RU" dirty="0"/>
              <a:t>Одним из самых важных шагов в медиации является выяснение интересов, которые скрываются за требованиями, предъявляемыми конфликтующими сторонами.</a:t>
            </a:r>
          </a:p>
          <a:p>
            <a:pPr marL="0" indent="0">
              <a:buNone/>
            </a:pPr>
            <a:r>
              <a:rPr lang="ru-RU" dirty="0"/>
              <a:t>Каждый из участников конфликта приходит на медиацию с заявлением своей позиции. </a:t>
            </a:r>
          </a:p>
          <a:p>
            <a:r>
              <a:rPr lang="ru-RU" dirty="0"/>
              <a:t>Позиция — это требование, с которым вторая сторона может либо согласиться, либо нет. Она всегда вызывает желание защищаться, а не сотрудничать. </a:t>
            </a:r>
          </a:p>
          <a:p>
            <a:r>
              <a:rPr lang="ru-RU" dirty="0"/>
              <a:t>Интерес — это ответ на вопросы: «Зачем я выдвигаю это требование?», «Чего я действительно хочу?». </a:t>
            </a:r>
          </a:p>
          <a:p>
            <a:r>
              <a:rPr lang="ru-RU" dirty="0"/>
              <a:t>Выявленный интерес дает возможность искать множество способов его удовлетворения. Это и создает возможность разрешить ситуацию. </a:t>
            </a:r>
          </a:p>
        </p:txBody>
      </p:sp>
      <p:sp>
        <p:nvSpPr>
          <p:cNvPr id="5" name="Стрелка: вправо 4">
            <a:extLst>
              <a:ext uri="{FF2B5EF4-FFF2-40B4-BE49-F238E27FC236}">
                <a16:creationId xmlns:a16="http://schemas.microsoft.com/office/drawing/2014/main" xmlns="" id="{0533A96F-6D5E-4D42-B1D1-1342DCC021E1}"/>
              </a:ext>
            </a:extLst>
          </p:cNvPr>
          <p:cNvSpPr/>
          <p:nvPr/>
        </p:nvSpPr>
        <p:spPr>
          <a:xfrm>
            <a:off x="8058150" y="5937123"/>
            <a:ext cx="2647950" cy="3238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3164639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00FA63A-5A77-46BA-A4B7-F3B385FE1B31}"/>
              </a:ext>
            </a:extLst>
          </p:cNvPr>
          <p:cNvSpPr>
            <a:spLocks noGrp="1"/>
          </p:cNvSpPr>
          <p:nvPr>
            <p:ph type="title"/>
          </p:nvPr>
        </p:nvSpPr>
        <p:spPr/>
        <p:txBody>
          <a:bodyPr/>
          <a:lstStyle/>
          <a:p>
            <a:r>
              <a:rPr lang="ru-RU" dirty="0"/>
              <a:t>Третья фаза</a:t>
            </a:r>
          </a:p>
        </p:txBody>
      </p:sp>
      <p:sp>
        <p:nvSpPr>
          <p:cNvPr id="3" name="Номер слайда 2">
            <a:extLst>
              <a:ext uri="{FF2B5EF4-FFF2-40B4-BE49-F238E27FC236}">
                <a16:creationId xmlns:a16="http://schemas.microsoft.com/office/drawing/2014/main" xmlns="" id="{BC54EEA3-FCA8-4204-9965-A9E27DBD48E1}"/>
              </a:ext>
            </a:extLst>
          </p:cNvPr>
          <p:cNvSpPr>
            <a:spLocks noGrp="1"/>
          </p:cNvSpPr>
          <p:nvPr>
            <p:ph type="sldNum" sz="quarter" idx="12"/>
          </p:nvPr>
        </p:nvSpPr>
        <p:spPr/>
        <p:txBody>
          <a:bodyPr/>
          <a:lstStyle/>
          <a:p>
            <a:fld id="{EBC6AF26-80AC-4F1E-9D9A-D92735B28D72}" type="slidenum">
              <a:rPr lang="ru-RU" smtClean="0"/>
              <a:t>24</a:t>
            </a:fld>
            <a:endParaRPr lang="ru-RU"/>
          </a:p>
        </p:txBody>
      </p:sp>
      <p:sp>
        <p:nvSpPr>
          <p:cNvPr id="4" name="Объект 3">
            <a:extLst>
              <a:ext uri="{FF2B5EF4-FFF2-40B4-BE49-F238E27FC236}">
                <a16:creationId xmlns:a16="http://schemas.microsoft.com/office/drawing/2014/main" xmlns="" id="{5E0CDF20-3FBE-4682-85A1-1594EE0192B2}"/>
              </a:ext>
            </a:extLst>
          </p:cNvPr>
          <p:cNvSpPr>
            <a:spLocks noGrp="1"/>
          </p:cNvSpPr>
          <p:nvPr>
            <p:ph sz="quarter" idx="1"/>
          </p:nvPr>
        </p:nvSpPr>
        <p:spPr/>
        <p:txBody>
          <a:bodyPr>
            <a:normAutofit fontScale="92500"/>
          </a:bodyPr>
          <a:lstStyle/>
          <a:p>
            <a:r>
              <a:rPr lang="ru-RU" dirty="0"/>
              <a:t>На этой фазе медиатору необходимо постоянно делать акцент не на позициях, высказываемых конфликтующими («хочу, чтобы их всех наказали»), а на интересах («как создать благоприятную атмосферу в классе» или «что нужно, чтобы вы снова стали нормально общаться»).</a:t>
            </a:r>
          </a:p>
          <a:p>
            <a:r>
              <a:rPr lang="ru-RU" dirty="0"/>
              <a:t>Еще один важный аспект — стараться переносить акцент с прошлого (уже случившегося конфликта) на возможное позитивное будущее.</a:t>
            </a:r>
          </a:p>
          <a:p>
            <a:r>
              <a:rPr lang="ru-RU" dirty="0"/>
              <a:t>важно содействовать пониманию интересов второй стороны. Это называется «смена перспективы» — посмотреть на конфликт с точки зрения своего оппонента. Для этого используются техники рефрейминга, обмен чувствами, обмен позициями.</a:t>
            </a:r>
          </a:p>
        </p:txBody>
      </p:sp>
    </p:spTree>
    <p:extLst>
      <p:ext uri="{BB962C8B-B14F-4D97-AF65-F5344CB8AC3E}">
        <p14:creationId xmlns:p14="http://schemas.microsoft.com/office/powerpoint/2010/main" val="40427024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6A5BF559-0402-4B13-994F-72D7BA09E769}"/>
              </a:ext>
            </a:extLst>
          </p:cNvPr>
          <p:cNvSpPr>
            <a:spLocks noGrp="1"/>
          </p:cNvSpPr>
          <p:nvPr>
            <p:ph type="title"/>
          </p:nvPr>
        </p:nvSpPr>
        <p:spPr/>
        <p:txBody>
          <a:bodyPr/>
          <a:lstStyle/>
          <a:p>
            <a:r>
              <a:rPr lang="ru-RU" dirty="0"/>
              <a:t>Третья фаза</a:t>
            </a:r>
          </a:p>
        </p:txBody>
      </p:sp>
      <p:sp>
        <p:nvSpPr>
          <p:cNvPr id="3" name="Номер слайда 2">
            <a:extLst>
              <a:ext uri="{FF2B5EF4-FFF2-40B4-BE49-F238E27FC236}">
                <a16:creationId xmlns:a16="http://schemas.microsoft.com/office/drawing/2014/main" xmlns="" id="{A45BA38F-7738-4C01-AB67-D002656AEE82}"/>
              </a:ext>
            </a:extLst>
          </p:cNvPr>
          <p:cNvSpPr>
            <a:spLocks noGrp="1"/>
          </p:cNvSpPr>
          <p:nvPr>
            <p:ph type="sldNum" sz="quarter" idx="12"/>
          </p:nvPr>
        </p:nvSpPr>
        <p:spPr/>
        <p:txBody>
          <a:bodyPr/>
          <a:lstStyle/>
          <a:p>
            <a:fld id="{EBC6AF26-80AC-4F1E-9D9A-D92735B28D72}" type="slidenum">
              <a:rPr lang="ru-RU" smtClean="0"/>
              <a:t>25</a:t>
            </a:fld>
            <a:endParaRPr lang="ru-RU"/>
          </a:p>
        </p:txBody>
      </p:sp>
      <p:sp>
        <p:nvSpPr>
          <p:cNvPr id="4" name="Объект 3">
            <a:extLst>
              <a:ext uri="{FF2B5EF4-FFF2-40B4-BE49-F238E27FC236}">
                <a16:creationId xmlns:a16="http://schemas.microsoft.com/office/drawing/2014/main" xmlns="" id="{E339598F-0F98-473C-9461-B457034BD7B8}"/>
              </a:ext>
            </a:extLst>
          </p:cNvPr>
          <p:cNvSpPr>
            <a:spLocks noGrp="1"/>
          </p:cNvSpPr>
          <p:nvPr>
            <p:ph sz="quarter" idx="1"/>
          </p:nvPr>
        </p:nvSpPr>
        <p:spPr/>
        <p:txBody>
          <a:bodyPr/>
          <a:lstStyle/>
          <a:p>
            <a:pPr marL="0" indent="0">
              <a:buNone/>
            </a:pPr>
            <a:r>
              <a:rPr lang="ru-RU" dirty="0"/>
              <a:t>Фаза считается завершенной, если:</a:t>
            </a:r>
          </a:p>
          <a:p>
            <a:r>
              <a:rPr lang="ru-RU" dirty="0"/>
              <a:t>Вы уверены, что все проблемные вопросы были зафиксированы в повестке и обсуждены;</a:t>
            </a:r>
          </a:p>
          <a:p>
            <a:r>
              <a:rPr lang="ru-RU" dirty="0"/>
              <a:t>эмоции проговорены и «пар выпущен»;</a:t>
            </a:r>
          </a:p>
          <a:p>
            <a:r>
              <a:rPr lang="ru-RU" dirty="0"/>
              <a:t>стороны понимают интересы друг друга;</a:t>
            </a:r>
          </a:p>
          <a:p>
            <a:r>
              <a:rPr lang="ru-RU" dirty="0"/>
              <a:t>стороны понимают собственную роль в процессе и решении конфликта.</a:t>
            </a:r>
          </a:p>
        </p:txBody>
      </p:sp>
    </p:spTree>
    <p:extLst>
      <p:ext uri="{BB962C8B-B14F-4D97-AF65-F5344CB8AC3E}">
        <p14:creationId xmlns:p14="http://schemas.microsoft.com/office/powerpoint/2010/main" val="37944278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8BB6C4A6-E423-4465-BD23-614B4887689B}"/>
              </a:ext>
            </a:extLst>
          </p:cNvPr>
          <p:cNvSpPr>
            <a:spLocks noGrp="1"/>
          </p:cNvSpPr>
          <p:nvPr>
            <p:ph type="title"/>
          </p:nvPr>
        </p:nvSpPr>
        <p:spPr/>
        <p:txBody>
          <a:bodyPr/>
          <a:lstStyle/>
          <a:p>
            <a:endParaRPr lang="ru-RU"/>
          </a:p>
        </p:txBody>
      </p:sp>
      <p:sp>
        <p:nvSpPr>
          <p:cNvPr id="3" name="Номер слайда 2">
            <a:extLst>
              <a:ext uri="{FF2B5EF4-FFF2-40B4-BE49-F238E27FC236}">
                <a16:creationId xmlns:a16="http://schemas.microsoft.com/office/drawing/2014/main" xmlns="" id="{5EDBEA62-3765-43A3-876C-56158DB66293}"/>
              </a:ext>
            </a:extLst>
          </p:cNvPr>
          <p:cNvSpPr>
            <a:spLocks noGrp="1"/>
          </p:cNvSpPr>
          <p:nvPr>
            <p:ph type="sldNum" sz="quarter" idx="12"/>
          </p:nvPr>
        </p:nvSpPr>
        <p:spPr/>
        <p:txBody>
          <a:bodyPr/>
          <a:lstStyle/>
          <a:p>
            <a:fld id="{EBC6AF26-80AC-4F1E-9D9A-D92735B28D72}" type="slidenum">
              <a:rPr lang="ru-RU" smtClean="0"/>
              <a:t>26</a:t>
            </a:fld>
            <a:endParaRPr lang="ru-RU"/>
          </a:p>
        </p:txBody>
      </p:sp>
      <p:sp>
        <p:nvSpPr>
          <p:cNvPr id="4" name="Объект 3">
            <a:extLst>
              <a:ext uri="{FF2B5EF4-FFF2-40B4-BE49-F238E27FC236}">
                <a16:creationId xmlns:a16="http://schemas.microsoft.com/office/drawing/2014/main" xmlns="" id="{77071395-731D-4DE6-9785-C76487E23FA6}"/>
              </a:ext>
            </a:extLst>
          </p:cNvPr>
          <p:cNvSpPr>
            <a:spLocks noGrp="1"/>
          </p:cNvSpPr>
          <p:nvPr>
            <p:ph sz="quarter" idx="1"/>
          </p:nvPr>
        </p:nvSpPr>
        <p:spPr/>
        <p:txBody>
          <a:bodyPr>
            <a:normAutofit fontScale="92500" lnSpcReduction="10000"/>
          </a:bodyPr>
          <a:lstStyle/>
          <a:p>
            <a:pPr marL="0" indent="0">
              <a:buNone/>
            </a:pPr>
            <a:r>
              <a:rPr lang="ru-RU" dirty="0"/>
              <a:t>Цель четвертой фазы: помочь сторонам выработать ясные, позитивные стратегии выхода из ситуации.</a:t>
            </a:r>
          </a:p>
          <a:p>
            <a:pPr marL="0" indent="0">
              <a:buNone/>
            </a:pPr>
            <a:r>
              <a:rPr lang="ru-RU" dirty="0"/>
              <a:t>Варианты разрешения ситуации могут вырабатываться:</a:t>
            </a:r>
          </a:p>
          <a:p>
            <a:pPr marL="0" indent="0">
              <a:buNone/>
            </a:pPr>
            <a:r>
              <a:rPr lang="ru-RU" dirty="0"/>
              <a:t>а) индивидуально: выработка предложений первоначально происходит в </a:t>
            </a:r>
            <a:r>
              <a:rPr lang="ru-RU" dirty="0" err="1"/>
              <a:t>кокусе</a:t>
            </a:r>
            <a:r>
              <a:rPr lang="ru-RU" dirty="0"/>
              <a:t>, а затем может продолжаться на общей сессии.</a:t>
            </a:r>
          </a:p>
          <a:p>
            <a:pPr marL="0" indent="0">
              <a:buNone/>
            </a:pPr>
            <a:r>
              <a:rPr lang="ru-RU" dirty="0"/>
              <a:t>Существует правило, взятое из практики: если стороны не просят представлять их предложения на общей сессии, то лучше, если они сами будут это делать;</a:t>
            </a:r>
          </a:p>
          <a:p>
            <a:pPr marL="0" indent="0">
              <a:buNone/>
            </a:pPr>
            <a:r>
              <a:rPr lang="ru-RU" dirty="0"/>
              <a:t>б) совместно: начните с вопроса, который затрагивает обе стороны, либо вопроса, который легко можно решить, либо вопроса, который является ключевым по отношению ко всем остальным.</a:t>
            </a:r>
          </a:p>
        </p:txBody>
      </p:sp>
    </p:spTree>
    <p:extLst>
      <p:ext uri="{BB962C8B-B14F-4D97-AF65-F5344CB8AC3E}">
        <p14:creationId xmlns:p14="http://schemas.microsoft.com/office/powerpoint/2010/main" val="32594268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72AF6467-507E-4DC1-95B1-AB3CDFC27633}"/>
              </a:ext>
            </a:extLst>
          </p:cNvPr>
          <p:cNvSpPr>
            <a:spLocks noGrp="1"/>
          </p:cNvSpPr>
          <p:nvPr>
            <p:ph type="title"/>
          </p:nvPr>
        </p:nvSpPr>
        <p:spPr/>
        <p:txBody>
          <a:bodyPr/>
          <a:lstStyle/>
          <a:p>
            <a:r>
              <a:rPr lang="ru-RU" dirty="0"/>
              <a:t>Способы генерирования предложений</a:t>
            </a:r>
          </a:p>
        </p:txBody>
      </p:sp>
      <p:sp>
        <p:nvSpPr>
          <p:cNvPr id="3" name="Номер слайда 2">
            <a:extLst>
              <a:ext uri="{FF2B5EF4-FFF2-40B4-BE49-F238E27FC236}">
                <a16:creationId xmlns:a16="http://schemas.microsoft.com/office/drawing/2014/main" xmlns="" id="{74832557-9CBF-4C3E-9041-990143BDE199}"/>
              </a:ext>
            </a:extLst>
          </p:cNvPr>
          <p:cNvSpPr>
            <a:spLocks noGrp="1"/>
          </p:cNvSpPr>
          <p:nvPr>
            <p:ph type="sldNum" sz="quarter" idx="12"/>
          </p:nvPr>
        </p:nvSpPr>
        <p:spPr/>
        <p:txBody>
          <a:bodyPr/>
          <a:lstStyle/>
          <a:p>
            <a:fld id="{EBC6AF26-80AC-4F1E-9D9A-D92735B28D72}" type="slidenum">
              <a:rPr lang="ru-RU" smtClean="0"/>
              <a:t>27</a:t>
            </a:fld>
            <a:endParaRPr lang="ru-RU"/>
          </a:p>
        </p:txBody>
      </p:sp>
      <p:sp>
        <p:nvSpPr>
          <p:cNvPr id="4" name="Объект 3">
            <a:extLst>
              <a:ext uri="{FF2B5EF4-FFF2-40B4-BE49-F238E27FC236}">
                <a16:creationId xmlns:a16="http://schemas.microsoft.com/office/drawing/2014/main" xmlns="" id="{B8602313-EB29-4852-B21A-703BEB9FAF2F}"/>
              </a:ext>
            </a:extLst>
          </p:cNvPr>
          <p:cNvSpPr>
            <a:spLocks noGrp="1"/>
          </p:cNvSpPr>
          <p:nvPr>
            <p:ph sz="quarter" idx="1"/>
          </p:nvPr>
        </p:nvSpPr>
        <p:spPr/>
        <p:txBody>
          <a:bodyPr>
            <a:normAutofit fontScale="85000" lnSpcReduction="20000"/>
          </a:bodyPr>
          <a:lstStyle/>
          <a:p>
            <a:pPr marL="0" indent="0">
              <a:buNone/>
            </a:pPr>
            <a:r>
              <a:rPr lang="ru-RU" dirty="0"/>
              <a:t>1. Используйте метод мозгового штурма. Составьте список хотя бы из 15 вариантов, прежде чем начинать их оценку.</a:t>
            </a:r>
          </a:p>
          <a:p>
            <a:pPr marL="0" indent="0">
              <a:buNone/>
            </a:pPr>
            <a:r>
              <a:rPr lang="ru-RU" dirty="0"/>
              <a:t>2. Спросите, какие варианты каждый участник может предложить. При этом уточните, что эти варианты, по мнению высказывающего идею, выглядят как приемлемые для второй стороны конфликта.</a:t>
            </a:r>
          </a:p>
          <a:p>
            <a:pPr marL="0" indent="0">
              <a:buNone/>
            </a:pPr>
            <a:r>
              <a:rPr lang="ru-RU" dirty="0"/>
              <a:t>3. Используйте метод предположений «Что если?». Формулируйте и фиксируйте ответы на вопрос «Что, если мы...», даже если они кажутся невероятными. На этом этапе оценки быть не должно.</a:t>
            </a:r>
          </a:p>
          <a:p>
            <a:r>
              <a:rPr lang="ru-RU" dirty="0"/>
              <a:t>Если у спорщиков идей не возникает, можно предложить свой вариант решения. «А как вы отнесетесь к такой идее...?»; «А что, если сделать...?». При этом предлагаемый вариант должен иметь одну важную характеристику — юмор. Юмор отвлекает и дает возможность посмотреть на ситуацию с другой стороны. После предложенных веселых вариантов конфликтующие обычно начинают более продуктивно формулировать серьезные.</a:t>
            </a:r>
          </a:p>
        </p:txBody>
      </p:sp>
    </p:spTree>
    <p:extLst>
      <p:ext uri="{BB962C8B-B14F-4D97-AF65-F5344CB8AC3E}">
        <p14:creationId xmlns:p14="http://schemas.microsoft.com/office/powerpoint/2010/main" val="16556487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A730D381-C7F6-4A58-B31D-AE262FEF3D86}"/>
              </a:ext>
            </a:extLst>
          </p:cNvPr>
          <p:cNvSpPr>
            <a:spLocks noGrp="1"/>
          </p:cNvSpPr>
          <p:nvPr>
            <p:ph type="title"/>
          </p:nvPr>
        </p:nvSpPr>
        <p:spPr/>
        <p:txBody>
          <a:bodyPr/>
          <a:lstStyle/>
          <a:p>
            <a:r>
              <a:rPr lang="ru-RU" dirty="0"/>
              <a:t>Пятая фаза</a:t>
            </a:r>
          </a:p>
        </p:txBody>
      </p:sp>
      <p:sp>
        <p:nvSpPr>
          <p:cNvPr id="3" name="Номер слайда 2">
            <a:extLst>
              <a:ext uri="{FF2B5EF4-FFF2-40B4-BE49-F238E27FC236}">
                <a16:creationId xmlns:a16="http://schemas.microsoft.com/office/drawing/2014/main" xmlns="" id="{7EB59D44-3F99-4748-AF92-309293891576}"/>
              </a:ext>
            </a:extLst>
          </p:cNvPr>
          <p:cNvSpPr>
            <a:spLocks noGrp="1"/>
          </p:cNvSpPr>
          <p:nvPr>
            <p:ph type="sldNum" sz="quarter" idx="12"/>
          </p:nvPr>
        </p:nvSpPr>
        <p:spPr/>
        <p:txBody>
          <a:bodyPr/>
          <a:lstStyle/>
          <a:p>
            <a:fld id="{EBC6AF26-80AC-4F1E-9D9A-D92735B28D72}" type="slidenum">
              <a:rPr lang="ru-RU" smtClean="0"/>
              <a:t>28</a:t>
            </a:fld>
            <a:endParaRPr lang="ru-RU"/>
          </a:p>
        </p:txBody>
      </p:sp>
      <p:sp>
        <p:nvSpPr>
          <p:cNvPr id="4" name="Объект 3">
            <a:extLst>
              <a:ext uri="{FF2B5EF4-FFF2-40B4-BE49-F238E27FC236}">
                <a16:creationId xmlns:a16="http://schemas.microsoft.com/office/drawing/2014/main" xmlns="" id="{0CA2AF18-124C-4FC7-AB26-3727991543D7}"/>
              </a:ext>
            </a:extLst>
          </p:cNvPr>
          <p:cNvSpPr>
            <a:spLocks noGrp="1"/>
          </p:cNvSpPr>
          <p:nvPr>
            <p:ph sz="quarter" idx="1"/>
          </p:nvPr>
        </p:nvSpPr>
        <p:spPr/>
        <p:txBody>
          <a:bodyPr>
            <a:normAutofit fontScale="92500" lnSpcReduction="10000"/>
          </a:bodyPr>
          <a:lstStyle/>
          <a:p>
            <a:pPr marL="0" indent="0">
              <a:buNone/>
            </a:pPr>
            <a:r>
              <a:rPr lang="ru-RU" dirty="0"/>
              <a:t>Составление соглашения. Медиаторы всегда должны уважать право человека на самостоятельное решение. Никто из сторон не должен чувствовать, что его принуждают подписать соглашение.</a:t>
            </a:r>
          </a:p>
          <a:p>
            <a:r>
              <a:rPr lang="ru-RU" dirty="0"/>
              <a:t>Не начинайте спорить со сторонами, если они не могут прийти к соглашению. Не важно, считает ли медиатор соглашение правильным. </a:t>
            </a:r>
          </a:p>
          <a:p>
            <a:r>
              <a:rPr lang="ru-RU" dirty="0"/>
              <a:t>Задача медиатора — убедиться, что обе стороны считают договор правильным и готовы работать над его реализацией.</a:t>
            </a:r>
          </a:p>
          <a:p>
            <a:r>
              <a:rPr lang="ru-RU" dirty="0"/>
              <a:t>Договор должен быть кратким,  понятным, позитивным, четким, с прописанными датами, адресами и другими данными.</a:t>
            </a:r>
          </a:p>
          <a:p>
            <a:r>
              <a:rPr lang="ru-RU" dirty="0"/>
              <a:t>Нужно стараться избегать соглашения, прочитав которое, кажется, что одна сторона должна будет сделать гораздо больше, чем вторая. В действиях сторон нужно поддерживать баланс.</a:t>
            </a:r>
          </a:p>
        </p:txBody>
      </p:sp>
    </p:spTree>
    <p:extLst>
      <p:ext uri="{BB962C8B-B14F-4D97-AF65-F5344CB8AC3E}">
        <p14:creationId xmlns:p14="http://schemas.microsoft.com/office/powerpoint/2010/main" val="22883409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8A45543B-C71A-451D-A7A2-FE7A5B6539EF}"/>
              </a:ext>
            </a:extLst>
          </p:cNvPr>
          <p:cNvSpPr>
            <a:spLocks noGrp="1"/>
          </p:cNvSpPr>
          <p:nvPr>
            <p:ph type="title"/>
          </p:nvPr>
        </p:nvSpPr>
        <p:spPr/>
        <p:txBody>
          <a:bodyPr/>
          <a:lstStyle/>
          <a:p>
            <a:endParaRPr lang="ru-RU"/>
          </a:p>
        </p:txBody>
      </p:sp>
      <p:sp>
        <p:nvSpPr>
          <p:cNvPr id="3" name="Номер слайда 2">
            <a:extLst>
              <a:ext uri="{FF2B5EF4-FFF2-40B4-BE49-F238E27FC236}">
                <a16:creationId xmlns:a16="http://schemas.microsoft.com/office/drawing/2014/main" xmlns="" id="{E5AD5592-9C55-4396-A296-8C96F2011238}"/>
              </a:ext>
            </a:extLst>
          </p:cNvPr>
          <p:cNvSpPr>
            <a:spLocks noGrp="1"/>
          </p:cNvSpPr>
          <p:nvPr>
            <p:ph type="sldNum" sz="quarter" idx="12"/>
          </p:nvPr>
        </p:nvSpPr>
        <p:spPr/>
        <p:txBody>
          <a:bodyPr/>
          <a:lstStyle/>
          <a:p>
            <a:fld id="{EBC6AF26-80AC-4F1E-9D9A-D92735B28D72}" type="slidenum">
              <a:rPr lang="ru-RU" smtClean="0"/>
              <a:t>29</a:t>
            </a:fld>
            <a:endParaRPr lang="ru-RU"/>
          </a:p>
        </p:txBody>
      </p:sp>
      <p:sp>
        <p:nvSpPr>
          <p:cNvPr id="4" name="Объект 3">
            <a:extLst>
              <a:ext uri="{FF2B5EF4-FFF2-40B4-BE49-F238E27FC236}">
                <a16:creationId xmlns:a16="http://schemas.microsoft.com/office/drawing/2014/main" xmlns="" id="{31A4226B-0D3D-4F55-817A-50BB2467008C}"/>
              </a:ext>
            </a:extLst>
          </p:cNvPr>
          <p:cNvSpPr>
            <a:spLocks noGrp="1"/>
          </p:cNvSpPr>
          <p:nvPr>
            <p:ph sz="quarter" idx="1"/>
          </p:nvPr>
        </p:nvSpPr>
        <p:spPr/>
        <p:txBody>
          <a:bodyPr>
            <a:normAutofit fontScale="92500" lnSpcReduction="20000"/>
          </a:bodyPr>
          <a:lstStyle/>
          <a:p>
            <a:r>
              <a:rPr lang="ru-RU" b="1" dirty="0"/>
              <a:t>В случае достижения соглашения</a:t>
            </a:r>
            <a:r>
              <a:rPr lang="ru-RU" dirty="0"/>
              <a:t>. Участников благодарят за сотрудничество и участие в медиации. Медиаторы кратко резюмируют результат работы и поясняют важность заключения соглашения. Стороны информируются о необходимости </a:t>
            </a:r>
            <a:r>
              <a:rPr lang="ru-RU" dirty="0" err="1"/>
              <a:t>постмедиативной</a:t>
            </a:r>
            <a:r>
              <a:rPr lang="ru-RU" dirty="0"/>
              <a:t> встречи для того, чтобы проверить, насколько соблюдаются договоренности. Все записи, которые велись на медиации, уничтожаются в присутствии конфликтующих сторон (это необходимо для выполнения принципа конфиденциальности).</a:t>
            </a:r>
          </a:p>
          <a:p>
            <a:r>
              <a:rPr lang="ru-RU" b="1" dirty="0"/>
              <a:t>В случае недостижения соглашения</a:t>
            </a:r>
            <a:r>
              <a:rPr lang="ru-RU" dirty="0"/>
              <a:t>. Медиация не всегда приводит к заключению соглашения. В этом случае медиаторам необходимо резюмировать достигнутое в позитивном ключе, озвучить оставшиеся затруднительные вопросы, составить список того, в чем стороны пришли к согласию, уточнить дальнейшие действия и возможность </a:t>
            </a:r>
            <a:r>
              <a:rPr lang="ru-RU" dirty="0" err="1"/>
              <a:t>постмедиативной</a:t>
            </a:r>
            <a:r>
              <a:rPr lang="ru-RU" dirty="0"/>
              <a:t> встречи.</a:t>
            </a:r>
          </a:p>
        </p:txBody>
      </p:sp>
    </p:spTree>
    <p:extLst>
      <p:ext uri="{BB962C8B-B14F-4D97-AF65-F5344CB8AC3E}">
        <p14:creationId xmlns:p14="http://schemas.microsoft.com/office/powerpoint/2010/main" val="36907960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C0075FA3-3259-4C0C-B139-CC0B9A2B6D65}"/>
              </a:ext>
            </a:extLst>
          </p:cNvPr>
          <p:cNvSpPr>
            <a:spLocks noGrp="1"/>
          </p:cNvSpPr>
          <p:nvPr>
            <p:ph type="title"/>
          </p:nvPr>
        </p:nvSpPr>
        <p:spPr/>
        <p:txBody>
          <a:bodyPr/>
          <a:lstStyle/>
          <a:p>
            <a:endParaRPr lang="ru-RU"/>
          </a:p>
        </p:txBody>
      </p:sp>
      <p:sp>
        <p:nvSpPr>
          <p:cNvPr id="3" name="Номер слайда 2">
            <a:extLst>
              <a:ext uri="{FF2B5EF4-FFF2-40B4-BE49-F238E27FC236}">
                <a16:creationId xmlns:a16="http://schemas.microsoft.com/office/drawing/2014/main" xmlns="" id="{D7495CB9-5B2D-47E3-8855-8AC1595A8774}"/>
              </a:ext>
            </a:extLst>
          </p:cNvPr>
          <p:cNvSpPr>
            <a:spLocks noGrp="1"/>
          </p:cNvSpPr>
          <p:nvPr>
            <p:ph type="sldNum" sz="quarter" idx="12"/>
          </p:nvPr>
        </p:nvSpPr>
        <p:spPr/>
        <p:txBody>
          <a:bodyPr/>
          <a:lstStyle/>
          <a:p>
            <a:fld id="{EBC6AF26-80AC-4F1E-9D9A-D92735B28D72}" type="slidenum">
              <a:rPr lang="ru-RU" smtClean="0"/>
              <a:t>3</a:t>
            </a:fld>
            <a:endParaRPr lang="ru-RU"/>
          </a:p>
        </p:txBody>
      </p:sp>
      <p:sp>
        <p:nvSpPr>
          <p:cNvPr id="4" name="Объект 3">
            <a:extLst>
              <a:ext uri="{FF2B5EF4-FFF2-40B4-BE49-F238E27FC236}">
                <a16:creationId xmlns:a16="http://schemas.microsoft.com/office/drawing/2014/main" xmlns="" id="{FE9E10E3-DA3B-4027-B0CA-72EF34D59B5C}"/>
              </a:ext>
            </a:extLst>
          </p:cNvPr>
          <p:cNvSpPr>
            <a:spLocks noGrp="1"/>
          </p:cNvSpPr>
          <p:nvPr>
            <p:ph sz="quarter" idx="1"/>
          </p:nvPr>
        </p:nvSpPr>
        <p:spPr/>
        <p:txBody>
          <a:bodyPr/>
          <a:lstStyle/>
          <a:p>
            <a:r>
              <a:rPr lang="ru-RU" dirty="0"/>
              <a:t>В образовательных организациях учатся дети многих национальностей, из разных социальных слоёв,  дети к которым применяли отличные друг от друга стили воспитания и т.д.</a:t>
            </a:r>
          </a:p>
          <a:p>
            <a:r>
              <a:rPr lang="ru-RU" dirty="0"/>
              <a:t>Это создаёт потенциально напряженную и </a:t>
            </a:r>
            <a:r>
              <a:rPr lang="ru-RU" dirty="0" err="1"/>
              <a:t>конфликтогенную</a:t>
            </a:r>
            <a:r>
              <a:rPr lang="ru-RU" dirty="0"/>
              <a:t> среду, в которой школьники  и педагоги вынуждены находиться значительное время.</a:t>
            </a:r>
          </a:p>
          <a:p>
            <a:r>
              <a:rPr lang="ru-RU" dirty="0"/>
              <a:t>Возрастающие требования родителей к ОО создают массу противоречий между участниками образовательных отношений, которые необходимо </a:t>
            </a:r>
            <a:r>
              <a:rPr lang="ru-RU" dirty="0" err="1"/>
              <a:t>уреголировать</a:t>
            </a:r>
            <a:r>
              <a:rPr lang="ru-RU" dirty="0"/>
              <a:t>.</a:t>
            </a:r>
          </a:p>
        </p:txBody>
      </p:sp>
    </p:spTree>
    <p:extLst>
      <p:ext uri="{BB962C8B-B14F-4D97-AF65-F5344CB8AC3E}">
        <p14:creationId xmlns:p14="http://schemas.microsoft.com/office/powerpoint/2010/main" val="229559478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BC885247-F1E2-47CD-A415-CB0F0FE64A3E}"/>
              </a:ext>
            </a:extLst>
          </p:cNvPr>
          <p:cNvSpPr>
            <a:spLocks noGrp="1"/>
          </p:cNvSpPr>
          <p:nvPr>
            <p:ph type="title"/>
          </p:nvPr>
        </p:nvSpPr>
        <p:spPr/>
        <p:txBody>
          <a:bodyPr>
            <a:normAutofit fontScale="90000"/>
          </a:bodyPr>
          <a:lstStyle/>
          <a:p>
            <a:r>
              <a:rPr lang="ru-RU" dirty="0"/>
              <a:t>Что понимать под медиативной компетентностью </a:t>
            </a:r>
            <a:br>
              <a:rPr lang="ru-RU" dirty="0"/>
            </a:br>
            <a:r>
              <a:rPr lang="ru-RU" dirty="0"/>
              <a:t>классного руководителя?</a:t>
            </a:r>
          </a:p>
        </p:txBody>
      </p:sp>
      <p:sp>
        <p:nvSpPr>
          <p:cNvPr id="3" name="Номер слайда 2">
            <a:extLst>
              <a:ext uri="{FF2B5EF4-FFF2-40B4-BE49-F238E27FC236}">
                <a16:creationId xmlns:a16="http://schemas.microsoft.com/office/drawing/2014/main" xmlns="" id="{D79B3086-0D52-4BD9-B60E-FDA669C04C71}"/>
              </a:ext>
            </a:extLst>
          </p:cNvPr>
          <p:cNvSpPr>
            <a:spLocks noGrp="1"/>
          </p:cNvSpPr>
          <p:nvPr>
            <p:ph type="sldNum" sz="quarter" idx="12"/>
          </p:nvPr>
        </p:nvSpPr>
        <p:spPr/>
        <p:txBody>
          <a:bodyPr/>
          <a:lstStyle/>
          <a:p>
            <a:fld id="{EBC6AF26-80AC-4F1E-9D9A-D92735B28D72}" type="slidenum">
              <a:rPr lang="ru-RU" smtClean="0"/>
              <a:t>30</a:t>
            </a:fld>
            <a:endParaRPr lang="ru-RU"/>
          </a:p>
        </p:txBody>
      </p:sp>
      <p:sp>
        <p:nvSpPr>
          <p:cNvPr id="4" name="Объект 3">
            <a:extLst>
              <a:ext uri="{FF2B5EF4-FFF2-40B4-BE49-F238E27FC236}">
                <a16:creationId xmlns:a16="http://schemas.microsoft.com/office/drawing/2014/main" xmlns="" id="{1F0FD28D-AE32-4AAF-B78F-C8C427582FD6}"/>
              </a:ext>
            </a:extLst>
          </p:cNvPr>
          <p:cNvSpPr>
            <a:spLocks noGrp="1"/>
          </p:cNvSpPr>
          <p:nvPr>
            <p:ph sz="quarter" idx="1"/>
          </p:nvPr>
        </p:nvSpPr>
        <p:spPr/>
        <p:txBody>
          <a:bodyPr>
            <a:normAutofit fontScale="92500" lnSpcReduction="20000"/>
          </a:bodyPr>
          <a:lstStyle/>
          <a:p>
            <a:pPr marL="0" indent="0">
              <a:buNone/>
            </a:pPr>
            <a:r>
              <a:rPr lang="ru-RU" dirty="0"/>
              <a:t>Медиативная компетентность – определенный объем знаний и умения педагога, способствующих его деятельности по нормализации отношений между конфликтующими школьниками.</a:t>
            </a:r>
          </a:p>
          <a:p>
            <a:pPr marL="0" indent="0">
              <a:buNone/>
            </a:pPr>
            <a:r>
              <a:rPr lang="ru-RU" dirty="0"/>
              <a:t>Классный руководитель</a:t>
            </a:r>
          </a:p>
          <a:p>
            <a:r>
              <a:rPr lang="ru-RU" dirty="0"/>
              <a:t>Знает и понимает причины противоречий и конфликтов между школьниками</a:t>
            </a:r>
          </a:p>
          <a:p>
            <a:r>
              <a:rPr lang="ru-RU" dirty="0"/>
              <a:t>Формирует конструктивное отношение к конфликтам у школьников</a:t>
            </a:r>
          </a:p>
          <a:p>
            <a:r>
              <a:rPr lang="ru-RU" dirty="0"/>
              <a:t>Умеет анализировать возникающие проблемные ситуации</a:t>
            </a:r>
          </a:p>
          <a:p>
            <a:r>
              <a:rPr lang="ru-RU" dirty="0"/>
              <a:t>Владеет навыками управления конфликтом</a:t>
            </a:r>
          </a:p>
          <a:p>
            <a:r>
              <a:rPr lang="ru-RU" dirty="0"/>
              <a:t>Умеет прогнозировать возможные последствия развития конфликта</a:t>
            </a:r>
          </a:p>
          <a:p>
            <a:r>
              <a:rPr lang="ru-RU" dirty="0"/>
              <a:t>Умеет конструктивно реагировать на противоречия</a:t>
            </a:r>
          </a:p>
          <a:p>
            <a:r>
              <a:rPr lang="ru-RU" dirty="0"/>
              <a:t>Имеет навыки устранения негативных последствий конфликтов</a:t>
            </a:r>
          </a:p>
        </p:txBody>
      </p:sp>
    </p:spTree>
    <p:extLst>
      <p:ext uri="{BB962C8B-B14F-4D97-AF65-F5344CB8AC3E}">
        <p14:creationId xmlns:p14="http://schemas.microsoft.com/office/powerpoint/2010/main" val="189026033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13DDB8B-3CFA-4738-A202-3323140070DD}"/>
              </a:ext>
            </a:extLst>
          </p:cNvPr>
          <p:cNvSpPr>
            <a:spLocks noGrp="1"/>
          </p:cNvSpPr>
          <p:nvPr>
            <p:ph type="title"/>
          </p:nvPr>
        </p:nvSpPr>
        <p:spPr/>
        <p:txBody>
          <a:bodyPr/>
          <a:lstStyle/>
          <a:p>
            <a:r>
              <a:rPr lang="ru-RU" dirty="0"/>
              <a:t>Домашнее задание:</a:t>
            </a:r>
          </a:p>
        </p:txBody>
      </p:sp>
      <p:sp>
        <p:nvSpPr>
          <p:cNvPr id="3" name="Номер слайда 2">
            <a:extLst>
              <a:ext uri="{FF2B5EF4-FFF2-40B4-BE49-F238E27FC236}">
                <a16:creationId xmlns:a16="http://schemas.microsoft.com/office/drawing/2014/main" xmlns="" id="{B990E04E-BC09-4D71-AF16-0B944428FB88}"/>
              </a:ext>
            </a:extLst>
          </p:cNvPr>
          <p:cNvSpPr>
            <a:spLocks noGrp="1"/>
          </p:cNvSpPr>
          <p:nvPr>
            <p:ph type="sldNum" sz="quarter" idx="12"/>
          </p:nvPr>
        </p:nvSpPr>
        <p:spPr/>
        <p:txBody>
          <a:bodyPr/>
          <a:lstStyle/>
          <a:p>
            <a:fld id="{EBC6AF26-80AC-4F1E-9D9A-D92735B28D72}" type="slidenum">
              <a:rPr lang="ru-RU" smtClean="0"/>
              <a:t>31</a:t>
            </a:fld>
            <a:endParaRPr lang="ru-RU"/>
          </a:p>
        </p:txBody>
      </p:sp>
      <p:sp>
        <p:nvSpPr>
          <p:cNvPr id="4" name="Объект 3">
            <a:extLst>
              <a:ext uri="{FF2B5EF4-FFF2-40B4-BE49-F238E27FC236}">
                <a16:creationId xmlns:a16="http://schemas.microsoft.com/office/drawing/2014/main" xmlns="" id="{F823F0FE-12E6-4A9A-8300-9D31503CAA55}"/>
              </a:ext>
            </a:extLst>
          </p:cNvPr>
          <p:cNvSpPr>
            <a:spLocks noGrp="1"/>
          </p:cNvSpPr>
          <p:nvPr>
            <p:ph sz="quarter" idx="1"/>
          </p:nvPr>
        </p:nvSpPr>
        <p:spPr/>
        <p:txBody>
          <a:bodyPr/>
          <a:lstStyle/>
          <a:p>
            <a:r>
              <a:rPr lang="ru-RU" dirty="0"/>
              <a:t>Приведите пример конфликтной ситуации в студенческой группе, когда Вам удалось ее разрешить. </a:t>
            </a:r>
          </a:p>
          <a:p>
            <a:endParaRPr lang="ru-RU" dirty="0"/>
          </a:p>
          <a:p>
            <a:r>
              <a:rPr lang="ru-RU" dirty="0"/>
              <a:t>Опишите свои действия и результат. </a:t>
            </a:r>
          </a:p>
        </p:txBody>
      </p:sp>
    </p:spTree>
    <p:extLst>
      <p:ext uri="{BB962C8B-B14F-4D97-AF65-F5344CB8AC3E}">
        <p14:creationId xmlns:p14="http://schemas.microsoft.com/office/powerpoint/2010/main" val="6233614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07692E3C-1777-4094-BF5D-F6334E285E64}"/>
              </a:ext>
            </a:extLst>
          </p:cNvPr>
          <p:cNvSpPr>
            <a:spLocks noGrp="1"/>
          </p:cNvSpPr>
          <p:nvPr>
            <p:ph type="title"/>
          </p:nvPr>
        </p:nvSpPr>
        <p:spPr/>
        <p:txBody>
          <a:bodyPr/>
          <a:lstStyle/>
          <a:p>
            <a:r>
              <a:rPr lang="ru-RU" dirty="0"/>
              <a:t>Следующее занятие:</a:t>
            </a:r>
          </a:p>
        </p:txBody>
      </p:sp>
      <p:sp>
        <p:nvSpPr>
          <p:cNvPr id="3" name="Номер слайда 2">
            <a:extLst>
              <a:ext uri="{FF2B5EF4-FFF2-40B4-BE49-F238E27FC236}">
                <a16:creationId xmlns:a16="http://schemas.microsoft.com/office/drawing/2014/main" xmlns="" id="{711C4B16-C3AF-48FC-A5BB-78B6CC6885D6}"/>
              </a:ext>
            </a:extLst>
          </p:cNvPr>
          <p:cNvSpPr>
            <a:spLocks noGrp="1"/>
          </p:cNvSpPr>
          <p:nvPr>
            <p:ph type="sldNum" sz="quarter" idx="12"/>
          </p:nvPr>
        </p:nvSpPr>
        <p:spPr/>
        <p:txBody>
          <a:bodyPr/>
          <a:lstStyle/>
          <a:p>
            <a:fld id="{EBC6AF26-80AC-4F1E-9D9A-D92735B28D72}" type="slidenum">
              <a:rPr lang="ru-RU" smtClean="0"/>
              <a:t>32</a:t>
            </a:fld>
            <a:endParaRPr lang="ru-RU"/>
          </a:p>
        </p:txBody>
      </p:sp>
      <p:sp>
        <p:nvSpPr>
          <p:cNvPr id="4" name="Объект 3">
            <a:extLst>
              <a:ext uri="{FF2B5EF4-FFF2-40B4-BE49-F238E27FC236}">
                <a16:creationId xmlns:a16="http://schemas.microsoft.com/office/drawing/2014/main" xmlns="" id="{66C2C1EE-D298-4919-8C5D-CD57CE7763FC}"/>
              </a:ext>
            </a:extLst>
          </p:cNvPr>
          <p:cNvSpPr>
            <a:spLocks noGrp="1"/>
          </p:cNvSpPr>
          <p:nvPr>
            <p:ph sz="quarter" idx="1"/>
          </p:nvPr>
        </p:nvSpPr>
        <p:spPr/>
        <p:txBody>
          <a:bodyPr/>
          <a:lstStyle/>
          <a:p>
            <a:r>
              <a:rPr lang="ru-RU" dirty="0"/>
              <a:t>17 мая в 15.00. </a:t>
            </a:r>
          </a:p>
          <a:p>
            <a:endParaRPr lang="ru-RU" dirty="0"/>
          </a:p>
          <a:p>
            <a:r>
              <a:rPr lang="ru-RU" dirty="0"/>
              <a:t>«Классный руководитель – психолог детского коллектива»</a:t>
            </a:r>
          </a:p>
        </p:txBody>
      </p:sp>
    </p:spTree>
    <p:extLst>
      <p:ext uri="{BB962C8B-B14F-4D97-AF65-F5344CB8AC3E}">
        <p14:creationId xmlns:p14="http://schemas.microsoft.com/office/powerpoint/2010/main" val="12178964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одзаголовок 5">
            <a:extLst>
              <a:ext uri="{FF2B5EF4-FFF2-40B4-BE49-F238E27FC236}">
                <a16:creationId xmlns:a16="http://schemas.microsoft.com/office/drawing/2014/main" xmlns="" id="{4FD1DA12-5F46-489F-8BFA-0148CE571E7D}"/>
              </a:ext>
            </a:extLst>
          </p:cNvPr>
          <p:cNvSpPr>
            <a:spLocks noGrp="1"/>
          </p:cNvSpPr>
          <p:nvPr>
            <p:ph type="subTitle" idx="1"/>
          </p:nvPr>
        </p:nvSpPr>
        <p:spPr>
          <a:xfrm>
            <a:off x="1828800" y="2819400"/>
            <a:ext cx="8534400" cy="2916382"/>
          </a:xfrm>
        </p:spPr>
        <p:txBody>
          <a:bodyPr>
            <a:normAutofit/>
          </a:bodyPr>
          <a:lstStyle/>
          <a:p>
            <a:r>
              <a:rPr lang="ru-RU" dirty="0"/>
              <a:t>Германова Евгения Юрьевна</a:t>
            </a:r>
          </a:p>
          <a:p>
            <a:endParaRPr lang="ru-RU" dirty="0"/>
          </a:p>
          <a:p>
            <a:r>
              <a:rPr lang="ru-RU" dirty="0"/>
              <a:t>Старший методист отдела воспитания и поддержки семьи и детства </a:t>
            </a:r>
          </a:p>
          <a:p>
            <a:r>
              <a:rPr lang="ru-RU" dirty="0"/>
              <a:t>ГАУ ДПО РК КИРО</a:t>
            </a:r>
          </a:p>
          <a:p>
            <a:endParaRPr lang="ru-RU" dirty="0"/>
          </a:p>
          <a:p>
            <a:endParaRPr lang="ru-RU" dirty="0"/>
          </a:p>
          <a:p>
            <a:r>
              <a:rPr lang="ru-RU" dirty="0"/>
              <a:t>Петрозаводск</a:t>
            </a:r>
          </a:p>
          <a:p>
            <a:r>
              <a:rPr lang="ru-RU" dirty="0"/>
              <a:t>2022</a:t>
            </a:r>
          </a:p>
        </p:txBody>
      </p:sp>
      <p:sp>
        <p:nvSpPr>
          <p:cNvPr id="3" name="Номер слайда 2">
            <a:extLst>
              <a:ext uri="{FF2B5EF4-FFF2-40B4-BE49-F238E27FC236}">
                <a16:creationId xmlns:a16="http://schemas.microsoft.com/office/drawing/2014/main" xmlns="" id="{70773FBD-1514-4F10-9987-B210AEE42DB8}"/>
              </a:ext>
            </a:extLst>
          </p:cNvPr>
          <p:cNvSpPr>
            <a:spLocks noGrp="1"/>
          </p:cNvSpPr>
          <p:nvPr>
            <p:ph type="sldNum" sz="quarter" idx="12"/>
          </p:nvPr>
        </p:nvSpPr>
        <p:spPr/>
        <p:txBody>
          <a:bodyPr/>
          <a:lstStyle/>
          <a:p>
            <a:fld id="{EBC6AF26-80AC-4F1E-9D9A-D92735B28D72}" type="slidenum">
              <a:rPr lang="ru-RU" smtClean="0"/>
              <a:t>33</a:t>
            </a:fld>
            <a:endParaRPr lang="ru-RU"/>
          </a:p>
        </p:txBody>
      </p:sp>
      <p:sp>
        <p:nvSpPr>
          <p:cNvPr id="5" name="Заголовок 4">
            <a:extLst>
              <a:ext uri="{FF2B5EF4-FFF2-40B4-BE49-F238E27FC236}">
                <a16:creationId xmlns:a16="http://schemas.microsoft.com/office/drawing/2014/main" xmlns="" id="{CAC3A487-D768-4C60-A926-EC3C9EF99F3A}"/>
              </a:ext>
            </a:extLst>
          </p:cNvPr>
          <p:cNvSpPr>
            <a:spLocks noGrp="1"/>
          </p:cNvSpPr>
          <p:nvPr>
            <p:ph type="ctrTitle"/>
          </p:nvPr>
        </p:nvSpPr>
        <p:spPr/>
        <p:txBody>
          <a:bodyPr/>
          <a:lstStyle/>
          <a:p>
            <a:r>
              <a:rPr lang="ru-RU" dirty="0"/>
              <a:t>Благодарю за внимание</a:t>
            </a:r>
          </a:p>
        </p:txBody>
      </p:sp>
    </p:spTree>
    <p:extLst>
      <p:ext uri="{BB962C8B-B14F-4D97-AF65-F5344CB8AC3E}">
        <p14:creationId xmlns:p14="http://schemas.microsoft.com/office/powerpoint/2010/main" val="11068090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94AC42A2-724E-4CEB-BFA6-CAE6C7B3D5F4}"/>
              </a:ext>
            </a:extLst>
          </p:cNvPr>
          <p:cNvSpPr>
            <a:spLocks noGrp="1"/>
          </p:cNvSpPr>
          <p:nvPr>
            <p:ph type="title"/>
          </p:nvPr>
        </p:nvSpPr>
        <p:spPr/>
        <p:txBody>
          <a:bodyPr/>
          <a:lstStyle/>
          <a:p>
            <a:r>
              <a:rPr lang="ru-RU" dirty="0"/>
              <a:t>Как медиация работает на ФГОС?</a:t>
            </a:r>
          </a:p>
        </p:txBody>
      </p:sp>
      <p:sp>
        <p:nvSpPr>
          <p:cNvPr id="3" name="Номер слайда 2">
            <a:extLst>
              <a:ext uri="{FF2B5EF4-FFF2-40B4-BE49-F238E27FC236}">
                <a16:creationId xmlns:a16="http://schemas.microsoft.com/office/drawing/2014/main" xmlns="" id="{FC20C099-F732-439F-9C32-072829072949}"/>
              </a:ext>
            </a:extLst>
          </p:cNvPr>
          <p:cNvSpPr>
            <a:spLocks noGrp="1"/>
          </p:cNvSpPr>
          <p:nvPr>
            <p:ph type="sldNum" sz="quarter" idx="12"/>
          </p:nvPr>
        </p:nvSpPr>
        <p:spPr/>
        <p:txBody>
          <a:bodyPr/>
          <a:lstStyle/>
          <a:p>
            <a:fld id="{EBC6AF26-80AC-4F1E-9D9A-D92735B28D72}" type="slidenum">
              <a:rPr lang="ru-RU" smtClean="0"/>
              <a:t>4</a:t>
            </a:fld>
            <a:endParaRPr lang="ru-RU"/>
          </a:p>
        </p:txBody>
      </p:sp>
      <p:sp>
        <p:nvSpPr>
          <p:cNvPr id="4" name="Объект 3">
            <a:extLst>
              <a:ext uri="{FF2B5EF4-FFF2-40B4-BE49-F238E27FC236}">
                <a16:creationId xmlns:a16="http://schemas.microsoft.com/office/drawing/2014/main" xmlns="" id="{3EFA76FB-DF20-4349-B4EC-7759C9B34933}"/>
              </a:ext>
            </a:extLst>
          </p:cNvPr>
          <p:cNvSpPr>
            <a:spLocks noGrp="1"/>
          </p:cNvSpPr>
          <p:nvPr>
            <p:ph sz="quarter" idx="1"/>
          </p:nvPr>
        </p:nvSpPr>
        <p:spPr/>
        <p:txBody>
          <a:bodyPr>
            <a:normAutofit fontScale="70000" lnSpcReduction="20000"/>
          </a:bodyPr>
          <a:lstStyle/>
          <a:p>
            <a:r>
              <a:rPr lang="ru-RU" dirty="0"/>
              <a:t>Медиация напрямую «работает» на достижение следующих личностных образовательных и метапредметных результатов:</a:t>
            </a:r>
          </a:p>
          <a:p>
            <a:r>
              <a:rPr lang="ru-RU" dirty="0"/>
              <a:t>формирование коммуникативной компетентности в общении и сотрудничестве со сверстниками, детьми старшего и младшего возраста, взрослыми в процессе различных видов деятельности;</a:t>
            </a:r>
          </a:p>
          <a:p>
            <a:r>
              <a:rPr lang="ru-RU" dirty="0"/>
              <a:t>формирование осознанного, уважительного и доброжелательного отношения к другому человеку, его мнению, мировоззрению;</a:t>
            </a:r>
          </a:p>
          <a:p>
            <a:r>
              <a:rPr lang="ru-RU" dirty="0"/>
              <a:t>формирование готовности и способности вести диалог с другими людьми и достигать в нем взаимопонимания;</a:t>
            </a:r>
          </a:p>
          <a:p>
            <a:r>
              <a:rPr lang="ru-RU" dirty="0"/>
              <a:t>умение организовывать учебное сотрудничество и совместную деятельность с учителем и сверстниками;</a:t>
            </a:r>
          </a:p>
          <a:p>
            <a:r>
              <a:rPr lang="ru-RU" dirty="0"/>
              <a:t>работать индивидуально и в группе: находить общее решение и разрешать конфликты на основе согласования позиций и учета интересов;</a:t>
            </a:r>
          </a:p>
          <a:p>
            <a:r>
              <a:rPr lang="ru-RU" dirty="0"/>
              <a:t>формулировать, аргументировать и отстаивать свое мнение; </a:t>
            </a:r>
          </a:p>
          <a:p>
            <a:r>
              <a:rPr lang="ru-RU" dirty="0"/>
              <a:t>умение осознанно использовать речевые средства в соответствии с задачей коммуникации для выражения своих чувств, мыслей и потребностей;</a:t>
            </a:r>
          </a:p>
          <a:p>
            <a:r>
              <a:rPr lang="ru-RU" dirty="0"/>
              <a:t>планирование и регуляция своей деятельности и владение устной речью.</a:t>
            </a:r>
          </a:p>
          <a:p>
            <a:endParaRPr lang="ru-RU" dirty="0"/>
          </a:p>
          <a:p>
            <a:endParaRPr lang="ru-RU" dirty="0"/>
          </a:p>
          <a:p>
            <a:endParaRPr lang="ru-RU" dirty="0"/>
          </a:p>
          <a:p>
            <a:endParaRPr lang="ru-RU" dirty="0"/>
          </a:p>
          <a:p>
            <a:endParaRPr lang="ru-RU" dirty="0"/>
          </a:p>
        </p:txBody>
      </p:sp>
    </p:spTree>
    <p:extLst>
      <p:ext uri="{BB962C8B-B14F-4D97-AF65-F5344CB8AC3E}">
        <p14:creationId xmlns:p14="http://schemas.microsoft.com/office/powerpoint/2010/main" val="40826139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3BC205C-736D-45C8-A0B4-BF4B9F192FD6}"/>
              </a:ext>
            </a:extLst>
          </p:cNvPr>
          <p:cNvSpPr>
            <a:spLocks noGrp="1"/>
          </p:cNvSpPr>
          <p:nvPr>
            <p:ph type="title"/>
          </p:nvPr>
        </p:nvSpPr>
        <p:spPr/>
        <p:txBody>
          <a:bodyPr/>
          <a:lstStyle/>
          <a:p>
            <a:r>
              <a:rPr lang="ru-RU" dirty="0"/>
              <a:t>Что такое медиация?</a:t>
            </a:r>
          </a:p>
        </p:txBody>
      </p:sp>
      <p:sp>
        <p:nvSpPr>
          <p:cNvPr id="3" name="Номер слайда 2">
            <a:extLst>
              <a:ext uri="{FF2B5EF4-FFF2-40B4-BE49-F238E27FC236}">
                <a16:creationId xmlns:a16="http://schemas.microsoft.com/office/drawing/2014/main" xmlns="" id="{B63BAEC5-3E42-4159-8629-32438C4F3E70}"/>
              </a:ext>
            </a:extLst>
          </p:cNvPr>
          <p:cNvSpPr>
            <a:spLocks noGrp="1"/>
          </p:cNvSpPr>
          <p:nvPr>
            <p:ph type="sldNum" sz="quarter" idx="12"/>
          </p:nvPr>
        </p:nvSpPr>
        <p:spPr/>
        <p:txBody>
          <a:bodyPr/>
          <a:lstStyle/>
          <a:p>
            <a:fld id="{EBC6AF26-80AC-4F1E-9D9A-D92735B28D72}" type="slidenum">
              <a:rPr lang="ru-RU" smtClean="0"/>
              <a:t>5</a:t>
            </a:fld>
            <a:endParaRPr lang="ru-RU"/>
          </a:p>
        </p:txBody>
      </p:sp>
      <p:sp>
        <p:nvSpPr>
          <p:cNvPr id="4" name="Объект 3">
            <a:extLst>
              <a:ext uri="{FF2B5EF4-FFF2-40B4-BE49-F238E27FC236}">
                <a16:creationId xmlns:a16="http://schemas.microsoft.com/office/drawing/2014/main" xmlns="" id="{9BCE05D2-3E71-4551-94C5-0601266AF270}"/>
              </a:ext>
            </a:extLst>
          </p:cNvPr>
          <p:cNvSpPr>
            <a:spLocks noGrp="1"/>
          </p:cNvSpPr>
          <p:nvPr>
            <p:ph sz="quarter" idx="1"/>
          </p:nvPr>
        </p:nvSpPr>
        <p:spPr/>
        <p:txBody>
          <a:bodyPr>
            <a:normAutofit/>
          </a:bodyPr>
          <a:lstStyle/>
          <a:p>
            <a:r>
              <a:rPr lang="ru-RU" dirty="0"/>
              <a:t>Медиация в настоящее время является одной из самых перспективных технологий конструктивного разрешения конфликтов</a:t>
            </a:r>
            <a:r>
              <a:rPr lang="en-US" dirty="0"/>
              <a:t> </a:t>
            </a:r>
            <a:r>
              <a:rPr lang="ru-RU" dirty="0"/>
              <a:t>с участием третьей нейтральной стороны (медиатора). Она доказала свою эффективность и широко применяется в школах большинства стран мира</a:t>
            </a:r>
          </a:p>
          <a:p>
            <a:r>
              <a:rPr lang="ru-RU" dirty="0"/>
              <a:t>Медиация — это технология разрешения конфликтов при содействии третьей, нейтральной, стороны, помогающей конфликтующим достичь соглашения, которое обе стороны считают справедливым.</a:t>
            </a:r>
          </a:p>
          <a:p>
            <a:endParaRPr lang="ru-RU" dirty="0"/>
          </a:p>
        </p:txBody>
      </p:sp>
    </p:spTree>
    <p:extLst>
      <p:ext uri="{BB962C8B-B14F-4D97-AF65-F5344CB8AC3E}">
        <p14:creationId xmlns:p14="http://schemas.microsoft.com/office/powerpoint/2010/main" val="35851590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C7734311-56E8-4744-9C2A-8137D0FFA161}"/>
              </a:ext>
            </a:extLst>
          </p:cNvPr>
          <p:cNvSpPr>
            <a:spLocks noGrp="1"/>
          </p:cNvSpPr>
          <p:nvPr>
            <p:ph type="title"/>
          </p:nvPr>
        </p:nvSpPr>
        <p:spPr/>
        <p:txBody>
          <a:bodyPr>
            <a:normAutofit/>
          </a:bodyPr>
          <a:lstStyle/>
          <a:p>
            <a:r>
              <a:rPr lang="ru-RU" dirty="0"/>
              <a:t>Структура конфликта:</a:t>
            </a:r>
          </a:p>
        </p:txBody>
      </p:sp>
      <p:sp>
        <p:nvSpPr>
          <p:cNvPr id="3" name="Номер слайда 2">
            <a:extLst>
              <a:ext uri="{FF2B5EF4-FFF2-40B4-BE49-F238E27FC236}">
                <a16:creationId xmlns:a16="http://schemas.microsoft.com/office/drawing/2014/main" xmlns="" id="{CD28FF79-098B-4F8C-BF80-03CF127279B5}"/>
              </a:ext>
            </a:extLst>
          </p:cNvPr>
          <p:cNvSpPr>
            <a:spLocks noGrp="1"/>
          </p:cNvSpPr>
          <p:nvPr>
            <p:ph type="sldNum" sz="quarter" idx="12"/>
          </p:nvPr>
        </p:nvSpPr>
        <p:spPr/>
        <p:txBody>
          <a:bodyPr/>
          <a:lstStyle/>
          <a:p>
            <a:fld id="{EBC6AF26-80AC-4F1E-9D9A-D92735B28D72}" type="slidenum">
              <a:rPr lang="ru-RU" smtClean="0"/>
              <a:t>6</a:t>
            </a:fld>
            <a:endParaRPr lang="ru-RU"/>
          </a:p>
        </p:txBody>
      </p:sp>
      <p:sp>
        <p:nvSpPr>
          <p:cNvPr id="4" name="Объект 3">
            <a:extLst>
              <a:ext uri="{FF2B5EF4-FFF2-40B4-BE49-F238E27FC236}">
                <a16:creationId xmlns:a16="http://schemas.microsoft.com/office/drawing/2014/main" xmlns="" id="{1C769368-8788-43C1-A5F4-B5B21B0E1D51}"/>
              </a:ext>
            </a:extLst>
          </p:cNvPr>
          <p:cNvSpPr>
            <a:spLocks noGrp="1"/>
          </p:cNvSpPr>
          <p:nvPr>
            <p:ph sz="quarter" idx="1"/>
          </p:nvPr>
        </p:nvSpPr>
        <p:spPr/>
        <p:txBody>
          <a:bodyPr/>
          <a:lstStyle/>
          <a:p>
            <a:r>
              <a:rPr lang="ru-RU" sz="2800" dirty="0"/>
              <a:t>объект конфликтной ситуации;</a:t>
            </a:r>
          </a:p>
          <a:p>
            <a:r>
              <a:rPr lang="ru-RU" sz="2800" dirty="0"/>
              <a:t>цели, субъективные мотивы участников;</a:t>
            </a:r>
          </a:p>
          <a:p>
            <a:r>
              <a:rPr lang="ru-RU" sz="2800" dirty="0"/>
              <a:t>оппоненты, конкретные лица, являющиеся участниками конфликта;</a:t>
            </a:r>
          </a:p>
          <a:p>
            <a:r>
              <a:rPr lang="ru-RU" sz="2800" dirty="0"/>
              <a:t>непосредственный повод конфликта, который необходимо отличать от подлинных причин, зачастую скрываемых или не осознаваемых.</a:t>
            </a:r>
          </a:p>
          <a:p>
            <a:endParaRPr lang="ru-RU" dirty="0"/>
          </a:p>
        </p:txBody>
      </p:sp>
    </p:spTree>
    <p:extLst>
      <p:ext uri="{BB962C8B-B14F-4D97-AF65-F5344CB8AC3E}">
        <p14:creationId xmlns:p14="http://schemas.microsoft.com/office/powerpoint/2010/main" val="42563227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ED8DB9CA-A630-459C-9112-6AA533E22E73}"/>
              </a:ext>
            </a:extLst>
          </p:cNvPr>
          <p:cNvSpPr>
            <a:spLocks noGrp="1"/>
          </p:cNvSpPr>
          <p:nvPr>
            <p:ph type="title"/>
          </p:nvPr>
        </p:nvSpPr>
        <p:spPr/>
        <p:txBody>
          <a:bodyPr/>
          <a:lstStyle/>
          <a:p>
            <a:r>
              <a:rPr lang="ru-RU" dirty="0"/>
              <a:t>Как работает медиация?</a:t>
            </a:r>
          </a:p>
        </p:txBody>
      </p:sp>
      <p:sp>
        <p:nvSpPr>
          <p:cNvPr id="3" name="Номер слайда 2">
            <a:extLst>
              <a:ext uri="{FF2B5EF4-FFF2-40B4-BE49-F238E27FC236}">
                <a16:creationId xmlns:a16="http://schemas.microsoft.com/office/drawing/2014/main" xmlns="" id="{4134763F-1477-4920-B3D1-AB0E3F7FD4B4}"/>
              </a:ext>
            </a:extLst>
          </p:cNvPr>
          <p:cNvSpPr>
            <a:spLocks noGrp="1"/>
          </p:cNvSpPr>
          <p:nvPr>
            <p:ph type="sldNum" sz="quarter" idx="12"/>
          </p:nvPr>
        </p:nvSpPr>
        <p:spPr/>
        <p:txBody>
          <a:bodyPr/>
          <a:lstStyle/>
          <a:p>
            <a:fld id="{EBC6AF26-80AC-4F1E-9D9A-D92735B28D72}" type="slidenum">
              <a:rPr lang="ru-RU" smtClean="0"/>
              <a:t>7</a:t>
            </a:fld>
            <a:endParaRPr lang="ru-RU"/>
          </a:p>
        </p:txBody>
      </p:sp>
      <p:sp>
        <p:nvSpPr>
          <p:cNvPr id="4" name="Объект 3">
            <a:extLst>
              <a:ext uri="{FF2B5EF4-FFF2-40B4-BE49-F238E27FC236}">
                <a16:creationId xmlns:a16="http://schemas.microsoft.com/office/drawing/2014/main" xmlns="" id="{A14C4848-2E58-4311-AC62-7C815983548D}"/>
              </a:ext>
            </a:extLst>
          </p:cNvPr>
          <p:cNvSpPr>
            <a:spLocks noGrp="1"/>
          </p:cNvSpPr>
          <p:nvPr>
            <p:ph sz="quarter" idx="1"/>
          </p:nvPr>
        </p:nvSpPr>
        <p:spPr/>
        <p:txBody>
          <a:bodyPr/>
          <a:lstStyle/>
          <a:p>
            <a:r>
              <a:rPr lang="ru-RU" dirty="0"/>
              <a:t>Медиация работает со всей структурой конфликта. Одной из важнейших задач медиаторов является выяснение истинных интересов, скрываемых за предъявляемой позицией участников.</a:t>
            </a:r>
          </a:p>
          <a:p>
            <a:r>
              <a:rPr lang="ru-RU" dirty="0"/>
              <a:t>Для этого на фазе разбора конфликта медиаторы используют различные техники и  типы вопросов. Выявление интересов позволяет выявить скрытый объект конфликта.</a:t>
            </a:r>
          </a:p>
          <a:p>
            <a:r>
              <a:rPr lang="ru-RU" dirty="0"/>
              <a:t>Без этого урегулирование конфликтной ситуации практически невозможно,  поскольку удовлетворение от решения конфликта может быть  только если учтены истинные потребности и интересы учтены.</a:t>
            </a:r>
          </a:p>
        </p:txBody>
      </p:sp>
    </p:spTree>
    <p:extLst>
      <p:ext uri="{BB962C8B-B14F-4D97-AF65-F5344CB8AC3E}">
        <p14:creationId xmlns:p14="http://schemas.microsoft.com/office/powerpoint/2010/main" val="21786190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7F6C392-BBE9-4771-9CA1-6D21BF6C7C92}"/>
              </a:ext>
            </a:extLst>
          </p:cNvPr>
          <p:cNvSpPr>
            <a:spLocks noGrp="1"/>
          </p:cNvSpPr>
          <p:nvPr>
            <p:ph type="title"/>
          </p:nvPr>
        </p:nvSpPr>
        <p:spPr/>
        <p:txBody>
          <a:bodyPr/>
          <a:lstStyle/>
          <a:p>
            <a:endParaRPr lang="ru-RU"/>
          </a:p>
        </p:txBody>
      </p:sp>
      <p:sp>
        <p:nvSpPr>
          <p:cNvPr id="3" name="Номер слайда 2">
            <a:extLst>
              <a:ext uri="{FF2B5EF4-FFF2-40B4-BE49-F238E27FC236}">
                <a16:creationId xmlns:a16="http://schemas.microsoft.com/office/drawing/2014/main" xmlns="" id="{EAD821CF-E8C6-4B2C-BEA6-97AF50F2371F}"/>
              </a:ext>
            </a:extLst>
          </p:cNvPr>
          <p:cNvSpPr>
            <a:spLocks noGrp="1"/>
          </p:cNvSpPr>
          <p:nvPr>
            <p:ph type="sldNum" sz="quarter" idx="12"/>
          </p:nvPr>
        </p:nvSpPr>
        <p:spPr/>
        <p:txBody>
          <a:bodyPr/>
          <a:lstStyle/>
          <a:p>
            <a:fld id="{EBC6AF26-80AC-4F1E-9D9A-D92735B28D72}" type="slidenum">
              <a:rPr lang="ru-RU" smtClean="0"/>
              <a:t>8</a:t>
            </a:fld>
            <a:endParaRPr lang="ru-RU"/>
          </a:p>
        </p:txBody>
      </p:sp>
      <p:sp>
        <p:nvSpPr>
          <p:cNvPr id="4" name="Объект 3">
            <a:extLst>
              <a:ext uri="{FF2B5EF4-FFF2-40B4-BE49-F238E27FC236}">
                <a16:creationId xmlns:a16="http://schemas.microsoft.com/office/drawing/2014/main" xmlns="" id="{0ABFBD88-8A8C-4E92-A51A-B6BC457C93A5}"/>
              </a:ext>
            </a:extLst>
          </p:cNvPr>
          <p:cNvSpPr>
            <a:spLocks noGrp="1"/>
          </p:cNvSpPr>
          <p:nvPr>
            <p:ph sz="quarter" idx="1"/>
          </p:nvPr>
        </p:nvSpPr>
        <p:spPr/>
        <p:txBody>
          <a:bodyPr>
            <a:normAutofit lnSpcReduction="10000"/>
          </a:bodyPr>
          <a:lstStyle/>
          <a:p>
            <a:r>
              <a:rPr lang="ru-RU" dirty="0"/>
              <a:t>Также, медиаторы работают и со стратегиями поведения в конфликтной ситуации. Медиация основывается на стратегии сотрудничества, которая помогает полностью урегулировать конфликтную ситуацию. </a:t>
            </a:r>
          </a:p>
          <a:p>
            <a:r>
              <a:rPr lang="ru-RU" dirty="0"/>
              <a:t>Компромисс, к которому часто апеллируют как к эффективной стратегии, на самом деле не является таковым, поскольку основан на мелких взаимных уступках, позволяющих на время снять острую ситуацию.</a:t>
            </a:r>
          </a:p>
          <a:p>
            <a:r>
              <a:rPr lang="ru-RU" dirty="0"/>
              <a:t> Компромисс можно рассматривать только как промежуточный этап разрешения конфликта перед поиском такого решения, в котором обе стороны были бы удовлетворены полностью.</a:t>
            </a:r>
          </a:p>
        </p:txBody>
      </p:sp>
    </p:spTree>
    <p:extLst>
      <p:ext uri="{BB962C8B-B14F-4D97-AF65-F5344CB8AC3E}">
        <p14:creationId xmlns:p14="http://schemas.microsoft.com/office/powerpoint/2010/main" val="39409799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E0782DCC-4218-4256-914E-C724342C7A02}"/>
              </a:ext>
            </a:extLst>
          </p:cNvPr>
          <p:cNvSpPr>
            <a:spLocks noGrp="1"/>
          </p:cNvSpPr>
          <p:nvPr>
            <p:ph type="title"/>
          </p:nvPr>
        </p:nvSpPr>
        <p:spPr/>
        <p:txBody>
          <a:bodyPr/>
          <a:lstStyle/>
          <a:p>
            <a:r>
              <a:rPr lang="ru-RU" dirty="0"/>
              <a:t>Чем помогает медиация?</a:t>
            </a:r>
          </a:p>
        </p:txBody>
      </p:sp>
      <p:sp>
        <p:nvSpPr>
          <p:cNvPr id="3" name="Номер слайда 2">
            <a:extLst>
              <a:ext uri="{FF2B5EF4-FFF2-40B4-BE49-F238E27FC236}">
                <a16:creationId xmlns:a16="http://schemas.microsoft.com/office/drawing/2014/main" xmlns="" id="{7780B669-AA72-4D82-AF44-3549D3B5BD5A}"/>
              </a:ext>
            </a:extLst>
          </p:cNvPr>
          <p:cNvSpPr>
            <a:spLocks noGrp="1"/>
          </p:cNvSpPr>
          <p:nvPr>
            <p:ph type="sldNum" sz="quarter" idx="12"/>
          </p:nvPr>
        </p:nvSpPr>
        <p:spPr/>
        <p:txBody>
          <a:bodyPr/>
          <a:lstStyle/>
          <a:p>
            <a:fld id="{EBC6AF26-80AC-4F1E-9D9A-D92735B28D72}" type="slidenum">
              <a:rPr lang="ru-RU" smtClean="0"/>
              <a:t>9</a:t>
            </a:fld>
            <a:endParaRPr lang="ru-RU"/>
          </a:p>
        </p:txBody>
      </p:sp>
      <p:sp>
        <p:nvSpPr>
          <p:cNvPr id="4" name="Объект 3">
            <a:extLst>
              <a:ext uri="{FF2B5EF4-FFF2-40B4-BE49-F238E27FC236}">
                <a16:creationId xmlns:a16="http://schemas.microsoft.com/office/drawing/2014/main" xmlns="" id="{8F72FEC4-8F7C-4490-BE6F-4E6A7CE89F70}"/>
              </a:ext>
            </a:extLst>
          </p:cNvPr>
          <p:cNvSpPr>
            <a:spLocks noGrp="1"/>
          </p:cNvSpPr>
          <p:nvPr>
            <p:ph sz="quarter" idx="1"/>
          </p:nvPr>
        </p:nvSpPr>
        <p:spPr/>
        <p:txBody>
          <a:bodyPr>
            <a:normAutofit/>
          </a:bodyPr>
          <a:lstStyle/>
          <a:p>
            <a:r>
              <a:rPr lang="ru-RU" sz="2800" dirty="0"/>
              <a:t>Помогает сделать школу более безопасной. Безопасная школа позволяет обеспечить лучшие результаты академической успеваемости учащихся и более позитивные отношения в ученическом коллективе.</a:t>
            </a:r>
          </a:p>
          <a:p>
            <a:endParaRPr lang="ru-RU" sz="2800" dirty="0"/>
          </a:p>
          <a:p>
            <a:r>
              <a:rPr lang="ru-RU" sz="2800" dirty="0"/>
              <a:t>Помогает ученикам стать «маленькими взрослыми» посредством обучения приемам решения проблем, которые понадобятся им для построения своей жизни в будущем. </a:t>
            </a:r>
          </a:p>
        </p:txBody>
      </p:sp>
    </p:spTree>
    <p:extLst>
      <p:ext uri="{BB962C8B-B14F-4D97-AF65-F5344CB8AC3E}">
        <p14:creationId xmlns:p14="http://schemas.microsoft.com/office/powerpoint/2010/main" val="105984454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q3J8VTfjQDmIaY8kaULjQg"/>
</p:tagLst>
</file>

<file path=ppt/tags/tag3.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Тема1">
  <a:themeElements>
    <a:clrScheme name="Официальная">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Официальная">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Официальная">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extLst>
    <a:ext uri="{05A4C25C-085E-4340-85A3-A5531E510DB2}">
      <thm15:themeFamily xmlns:thm15="http://schemas.microsoft.com/office/thememl/2012/main" xmlns="" name="Тема1" id="{968FF5B4-4DEE-40B3-8DE9-8897469A4DC0}" vid="{DE18FA63-F8A4-4320-9BB8-5B24A31AFFEE}"/>
    </a:ext>
  </a:extLst>
</a:theme>
</file>

<file path=docProps/app.xml><?xml version="1.0" encoding="utf-8"?>
<Properties xmlns="http://schemas.openxmlformats.org/officeDocument/2006/extended-properties" xmlns:vt="http://schemas.openxmlformats.org/officeDocument/2006/docPropsVTypes">
  <Template>Default Theme</Template>
  <TotalTime>895</TotalTime>
  <Words>2771</Words>
  <Application>Microsoft Office PowerPoint</Application>
  <PresentationFormat>Произвольный</PresentationFormat>
  <Paragraphs>222</Paragraphs>
  <Slides>33</Slides>
  <Notes>0</Notes>
  <HiddenSlides>0</HiddenSlides>
  <MMClips>0</MMClips>
  <ScaleCrop>false</ScaleCrop>
  <HeadingPairs>
    <vt:vector size="6" baseType="variant">
      <vt:variant>
        <vt:lpstr>Тема</vt:lpstr>
      </vt:variant>
      <vt:variant>
        <vt:i4>1</vt:i4>
      </vt:variant>
      <vt:variant>
        <vt:lpstr>Внедренные серверы OLE</vt:lpstr>
      </vt:variant>
      <vt:variant>
        <vt:i4>1</vt:i4>
      </vt:variant>
      <vt:variant>
        <vt:lpstr>Заголовки слайдов</vt:lpstr>
      </vt:variant>
      <vt:variant>
        <vt:i4>33</vt:i4>
      </vt:variant>
    </vt:vector>
  </HeadingPairs>
  <TitlesOfParts>
    <vt:vector size="35" baseType="lpstr">
      <vt:lpstr>Тема1</vt:lpstr>
      <vt:lpstr>think-cell Slide</vt:lpstr>
      <vt:lpstr>Медиация в работе педагога</vt:lpstr>
      <vt:lpstr>Зачем педагогу медиативные техники?</vt:lpstr>
      <vt:lpstr>Презентация PowerPoint</vt:lpstr>
      <vt:lpstr>Как медиация работает на ФГОС?</vt:lpstr>
      <vt:lpstr>Что такое медиация?</vt:lpstr>
      <vt:lpstr>Структура конфликта:</vt:lpstr>
      <vt:lpstr>Как работает медиация?</vt:lpstr>
      <vt:lpstr>Презентация PowerPoint</vt:lpstr>
      <vt:lpstr>Чем помогает медиация?</vt:lpstr>
      <vt:lpstr>Какой бывает медиация?</vt:lpstr>
      <vt:lpstr>Основные принципы медиации</vt:lpstr>
      <vt:lpstr>Основные принципы медиации</vt:lpstr>
      <vt:lpstr>Основные принципы медиации</vt:lpstr>
      <vt:lpstr>Пошаговая процедура проведения медиации. Первая фаза.</vt:lpstr>
      <vt:lpstr>Вторая фаза</vt:lpstr>
      <vt:lpstr>Вторая фаза</vt:lpstr>
      <vt:lpstr>Вторая фаза</vt:lpstr>
      <vt:lpstr>Вторая фаза</vt:lpstr>
      <vt:lpstr>Вторая фаза</vt:lpstr>
      <vt:lpstr>Вторая фаза</vt:lpstr>
      <vt:lpstr>Третья фаза</vt:lpstr>
      <vt:lpstr>Третья фаза</vt:lpstr>
      <vt:lpstr>Третья фаза</vt:lpstr>
      <vt:lpstr>Третья фаза</vt:lpstr>
      <vt:lpstr>Третья фаза</vt:lpstr>
      <vt:lpstr>Презентация PowerPoint</vt:lpstr>
      <vt:lpstr>Способы генерирования предложений</vt:lpstr>
      <vt:lpstr>Пятая фаза</vt:lpstr>
      <vt:lpstr>Презентация PowerPoint</vt:lpstr>
      <vt:lpstr>Что понимать под медиативной компетентностью  классного руководителя?</vt:lpstr>
      <vt:lpstr>Домашнее задание:</vt:lpstr>
      <vt:lpstr>Следующее занятие:</vt:lpstr>
      <vt:lpstr>Благодарю за внимание</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Медиация в работе педагога</dc:title>
  <dc:creator>root</dc:creator>
  <cp:lastModifiedBy>User</cp:lastModifiedBy>
  <cp:revision>32</cp:revision>
  <dcterms:created xsi:type="dcterms:W3CDTF">2022-01-10T08:25:23Z</dcterms:created>
  <dcterms:modified xsi:type="dcterms:W3CDTF">2022-04-19T12:01:22Z</dcterms:modified>
</cp:coreProperties>
</file>