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30E9C-97BC-4E0F-844E-76F95CE53AE9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A72AC-DFF4-4304-837E-EB8B1DC5A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7335" t="29297" r="3916" b="13086"/>
          <a:stretch>
            <a:fillRect/>
          </a:stretch>
        </p:blipFill>
        <p:spPr bwMode="auto">
          <a:xfrm>
            <a:off x="-71470" y="887311"/>
            <a:ext cx="9273557" cy="511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l="37335" t="26367" r="3916" b="13086"/>
          <a:stretch>
            <a:fillRect/>
          </a:stretch>
        </p:blipFill>
        <p:spPr bwMode="auto">
          <a:xfrm>
            <a:off x="0" y="785793"/>
            <a:ext cx="9144000" cy="529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 l="37335" t="26367" r="3916" b="13086"/>
          <a:stretch>
            <a:fillRect/>
          </a:stretch>
        </p:blipFill>
        <p:spPr bwMode="auto">
          <a:xfrm>
            <a:off x="0" y="714356"/>
            <a:ext cx="9144000" cy="529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 l="37335" t="26367" r="3916" b="13086"/>
          <a:stretch>
            <a:fillRect/>
          </a:stretch>
        </p:blipFill>
        <p:spPr bwMode="auto">
          <a:xfrm>
            <a:off x="0" y="785793"/>
            <a:ext cx="9144000" cy="529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 l="37335" t="26367" r="3916" b="13086"/>
          <a:stretch>
            <a:fillRect/>
          </a:stretch>
        </p:blipFill>
        <p:spPr bwMode="auto">
          <a:xfrm>
            <a:off x="0" y="773813"/>
            <a:ext cx="9144000" cy="529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 l="37335" t="26367" r="3916" b="13086"/>
          <a:stretch>
            <a:fillRect/>
          </a:stretch>
        </p:blipFill>
        <p:spPr bwMode="auto">
          <a:xfrm>
            <a:off x="0" y="773813"/>
            <a:ext cx="9144000" cy="529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Жираф</dc:creator>
  <cp:lastModifiedBy>ktip-ptz-3@outlook.com</cp:lastModifiedBy>
  <cp:revision>13</cp:revision>
  <dcterms:created xsi:type="dcterms:W3CDTF">2021-01-25T17:45:40Z</dcterms:created>
  <dcterms:modified xsi:type="dcterms:W3CDTF">2021-03-09T08:51:12Z</dcterms:modified>
</cp:coreProperties>
</file>